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393" r:id="rId4"/>
    <p:sldId id="394" r:id="rId5"/>
    <p:sldId id="395" r:id="rId6"/>
    <p:sldId id="433" r:id="rId7"/>
    <p:sldId id="400" r:id="rId8"/>
    <p:sldId id="392" r:id="rId9"/>
    <p:sldId id="402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398" r:id="rId18"/>
    <p:sldId id="396" r:id="rId19"/>
    <p:sldId id="284" r:id="rId20"/>
    <p:sldId id="259" r:id="rId21"/>
    <p:sldId id="260" r:id="rId22"/>
    <p:sldId id="268" r:id="rId23"/>
    <p:sldId id="261" r:id="rId24"/>
    <p:sldId id="399" r:id="rId25"/>
    <p:sldId id="288" r:id="rId26"/>
    <p:sldId id="427" r:id="rId27"/>
    <p:sldId id="429" r:id="rId28"/>
    <p:sldId id="432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4C173-1789-4C2D-84D0-36DECD0320B6}" v="68" dt="2024-05-17T16:18:40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E0346-FC78-44CE-B810-CED604682B4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02AC13-3211-4DE7-B3B8-0D9BBB06A7C9}">
      <dgm:prSet/>
      <dgm:spPr/>
      <dgm:t>
        <a:bodyPr/>
        <a:lstStyle/>
        <a:p>
          <a:r>
            <a:rPr lang="nl-NL" dirty="0"/>
            <a:t>Beat/Puls </a:t>
          </a:r>
        </a:p>
        <a:p>
          <a:r>
            <a:rPr lang="nl-NL" dirty="0"/>
            <a:t>(wat je loopt)</a:t>
          </a:r>
          <a:endParaRPr lang="en-US" dirty="0"/>
        </a:p>
      </dgm:t>
    </dgm:pt>
    <dgm:pt modelId="{28EA442C-1505-4F53-BD84-BF1779B4F6A7}" type="parTrans" cxnId="{530E90C0-D047-4F14-9F5E-4A104297872C}">
      <dgm:prSet/>
      <dgm:spPr/>
      <dgm:t>
        <a:bodyPr/>
        <a:lstStyle/>
        <a:p>
          <a:endParaRPr lang="en-US"/>
        </a:p>
      </dgm:t>
    </dgm:pt>
    <dgm:pt modelId="{408107C3-C1BA-4FB0-8151-77CBCDEB1830}" type="sibTrans" cxnId="{530E90C0-D047-4F14-9F5E-4A104297872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AE3FF49-B57D-476B-A009-891AC7A3F732}">
      <dgm:prSet/>
      <dgm:spPr/>
      <dgm:t>
        <a:bodyPr/>
        <a:lstStyle/>
        <a:p>
          <a:r>
            <a:rPr lang="nl-NL" dirty="0"/>
            <a:t>Ritme</a:t>
          </a:r>
        </a:p>
        <a:p>
          <a:r>
            <a:rPr lang="nl-NL" dirty="0"/>
            <a:t>(Zoals de tekst gaat)</a:t>
          </a:r>
          <a:endParaRPr lang="en-US" dirty="0"/>
        </a:p>
      </dgm:t>
    </dgm:pt>
    <dgm:pt modelId="{1D9432FE-CDBB-47FB-8D8A-A91F11DD5755}" type="parTrans" cxnId="{C2776FF7-24C7-4426-97DF-C20A4B2F4124}">
      <dgm:prSet/>
      <dgm:spPr/>
      <dgm:t>
        <a:bodyPr/>
        <a:lstStyle/>
        <a:p>
          <a:endParaRPr lang="en-US"/>
        </a:p>
      </dgm:t>
    </dgm:pt>
    <dgm:pt modelId="{C2D814F9-ACFF-4FE1-B43A-DB0DD1AC66F9}" type="sibTrans" cxnId="{C2776FF7-24C7-4426-97DF-C20A4B2F412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4DADE2A-570F-4E12-9DD0-7F13C9C321B5}">
      <dgm:prSet/>
      <dgm:spPr/>
      <dgm:t>
        <a:bodyPr/>
        <a:lstStyle/>
        <a:p>
          <a:r>
            <a:rPr lang="nl-NL" dirty="0"/>
            <a:t>Beat en ritme samen</a:t>
          </a:r>
          <a:endParaRPr lang="en-US" dirty="0"/>
        </a:p>
      </dgm:t>
    </dgm:pt>
    <dgm:pt modelId="{122F68B6-1297-44F4-B116-AF8F2A062ED2}" type="parTrans" cxnId="{2BB295E5-C6A3-4388-901C-DBCB7B9AE478}">
      <dgm:prSet/>
      <dgm:spPr/>
      <dgm:t>
        <a:bodyPr/>
        <a:lstStyle/>
        <a:p>
          <a:endParaRPr lang="en-US"/>
        </a:p>
      </dgm:t>
    </dgm:pt>
    <dgm:pt modelId="{B3AAB1C7-F50F-4AC2-94A6-611E1399854B}" type="sibTrans" cxnId="{2BB295E5-C6A3-4388-901C-DBCB7B9AE47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E88193F-A1FF-4262-B145-6F1FB65B742D}">
      <dgm:prSet/>
      <dgm:spPr/>
      <dgm:t>
        <a:bodyPr/>
        <a:lstStyle/>
        <a:p>
          <a:r>
            <a:rPr lang="nl-NL" dirty="0"/>
            <a:t>Introductie van de ritmenamen</a:t>
          </a:r>
          <a:endParaRPr lang="en-US" dirty="0"/>
        </a:p>
      </dgm:t>
    </dgm:pt>
    <dgm:pt modelId="{B7696AB8-8AA5-4F4F-B628-8DFC943C1087}" type="parTrans" cxnId="{BCC072D4-6E69-4219-9062-A3CFE41AFBD3}">
      <dgm:prSet/>
      <dgm:spPr/>
      <dgm:t>
        <a:bodyPr/>
        <a:lstStyle/>
        <a:p>
          <a:endParaRPr lang="en-US"/>
        </a:p>
      </dgm:t>
    </dgm:pt>
    <dgm:pt modelId="{630160B9-866D-4258-B7B2-28AA18BAC512}" type="sibTrans" cxnId="{BCC072D4-6E69-4219-9062-A3CFE41AFBD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DD8CD99-556E-4314-9CFF-4BDDFB662B7D}" type="pres">
      <dgm:prSet presAssocID="{6E6E0346-FC78-44CE-B810-CED604682B40}" presName="Name0" presStyleCnt="0">
        <dgm:presLayoutVars>
          <dgm:animLvl val="lvl"/>
          <dgm:resizeHandles val="exact"/>
        </dgm:presLayoutVars>
      </dgm:prSet>
      <dgm:spPr/>
    </dgm:pt>
    <dgm:pt modelId="{EBB6E5DA-43C3-48C8-812A-4E8A107E0F11}" type="pres">
      <dgm:prSet presAssocID="{2702AC13-3211-4DE7-B3B8-0D9BBB06A7C9}" presName="compositeNode" presStyleCnt="0">
        <dgm:presLayoutVars>
          <dgm:bulletEnabled val="1"/>
        </dgm:presLayoutVars>
      </dgm:prSet>
      <dgm:spPr/>
    </dgm:pt>
    <dgm:pt modelId="{C411CB4F-A159-45C7-AD64-610544CC2A58}" type="pres">
      <dgm:prSet presAssocID="{2702AC13-3211-4DE7-B3B8-0D9BBB06A7C9}" presName="bgRect" presStyleLbl="alignNode1" presStyleIdx="0" presStyleCnt="4"/>
      <dgm:spPr/>
    </dgm:pt>
    <dgm:pt modelId="{6E1CA4F6-66A9-4366-97B1-2F7563FC036E}" type="pres">
      <dgm:prSet presAssocID="{408107C3-C1BA-4FB0-8151-77CBCDEB1830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586E8E48-3273-4C86-8909-33A10889E255}" type="pres">
      <dgm:prSet presAssocID="{2702AC13-3211-4DE7-B3B8-0D9BBB06A7C9}" presName="nodeRect" presStyleLbl="alignNode1" presStyleIdx="0" presStyleCnt="4">
        <dgm:presLayoutVars>
          <dgm:bulletEnabled val="1"/>
        </dgm:presLayoutVars>
      </dgm:prSet>
      <dgm:spPr/>
    </dgm:pt>
    <dgm:pt modelId="{15371355-75D2-4922-AC9F-F1CCFC180668}" type="pres">
      <dgm:prSet presAssocID="{408107C3-C1BA-4FB0-8151-77CBCDEB1830}" presName="sibTrans" presStyleCnt="0"/>
      <dgm:spPr/>
    </dgm:pt>
    <dgm:pt modelId="{B8B4DC70-8B2E-42E5-8747-C3AF20E7F34B}" type="pres">
      <dgm:prSet presAssocID="{6AE3FF49-B57D-476B-A009-891AC7A3F732}" presName="compositeNode" presStyleCnt="0">
        <dgm:presLayoutVars>
          <dgm:bulletEnabled val="1"/>
        </dgm:presLayoutVars>
      </dgm:prSet>
      <dgm:spPr/>
    </dgm:pt>
    <dgm:pt modelId="{825AFBA9-5188-4FAA-95B9-FD61709C7D13}" type="pres">
      <dgm:prSet presAssocID="{6AE3FF49-B57D-476B-A009-891AC7A3F732}" presName="bgRect" presStyleLbl="alignNode1" presStyleIdx="1" presStyleCnt="4"/>
      <dgm:spPr/>
    </dgm:pt>
    <dgm:pt modelId="{F35F7239-4C7C-4D71-A32B-DF0878B61423}" type="pres">
      <dgm:prSet presAssocID="{C2D814F9-ACFF-4FE1-B43A-DB0DD1AC66F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F6A472E5-3FCE-47D8-B24B-1C012077CEE2}" type="pres">
      <dgm:prSet presAssocID="{6AE3FF49-B57D-476B-A009-891AC7A3F732}" presName="nodeRect" presStyleLbl="alignNode1" presStyleIdx="1" presStyleCnt="4">
        <dgm:presLayoutVars>
          <dgm:bulletEnabled val="1"/>
        </dgm:presLayoutVars>
      </dgm:prSet>
      <dgm:spPr/>
    </dgm:pt>
    <dgm:pt modelId="{06B5168B-A0A7-4307-8BDD-0C632E7EAC94}" type="pres">
      <dgm:prSet presAssocID="{C2D814F9-ACFF-4FE1-B43A-DB0DD1AC66F9}" presName="sibTrans" presStyleCnt="0"/>
      <dgm:spPr/>
    </dgm:pt>
    <dgm:pt modelId="{60EA0A97-17EF-4687-8C0F-CE4DFC7C5BEB}" type="pres">
      <dgm:prSet presAssocID="{94DADE2A-570F-4E12-9DD0-7F13C9C321B5}" presName="compositeNode" presStyleCnt="0">
        <dgm:presLayoutVars>
          <dgm:bulletEnabled val="1"/>
        </dgm:presLayoutVars>
      </dgm:prSet>
      <dgm:spPr/>
    </dgm:pt>
    <dgm:pt modelId="{2B96D199-4ED2-4C4F-B7BE-365A44278EA7}" type="pres">
      <dgm:prSet presAssocID="{94DADE2A-570F-4E12-9DD0-7F13C9C321B5}" presName="bgRect" presStyleLbl="alignNode1" presStyleIdx="2" presStyleCnt="4"/>
      <dgm:spPr/>
    </dgm:pt>
    <dgm:pt modelId="{4FE440C7-866C-4F05-BC85-844A83712F2F}" type="pres">
      <dgm:prSet presAssocID="{B3AAB1C7-F50F-4AC2-94A6-611E1399854B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59595795-AE02-4EDB-BC5E-84BF548C3AA1}" type="pres">
      <dgm:prSet presAssocID="{94DADE2A-570F-4E12-9DD0-7F13C9C321B5}" presName="nodeRect" presStyleLbl="alignNode1" presStyleIdx="2" presStyleCnt="4">
        <dgm:presLayoutVars>
          <dgm:bulletEnabled val="1"/>
        </dgm:presLayoutVars>
      </dgm:prSet>
      <dgm:spPr/>
    </dgm:pt>
    <dgm:pt modelId="{A1701152-DF8D-4401-9AB5-10BE0A51CDC5}" type="pres">
      <dgm:prSet presAssocID="{B3AAB1C7-F50F-4AC2-94A6-611E1399854B}" presName="sibTrans" presStyleCnt="0"/>
      <dgm:spPr/>
    </dgm:pt>
    <dgm:pt modelId="{C50F7449-26CC-447F-B8BC-3764B7B15574}" type="pres">
      <dgm:prSet presAssocID="{0E88193F-A1FF-4262-B145-6F1FB65B742D}" presName="compositeNode" presStyleCnt="0">
        <dgm:presLayoutVars>
          <dgm:bulletEnabled val="1"/>
        </dgm:presLayoutVars>
      </dgm:prSet>
      <dgm:spPr/>
    </dgm:pt>
    <dgm:pt modelId="{7F48D6AB-5B57-4828-A39D-F3D94FA22AE8}" type="pres">
      <dgm:prSet presAssocID="{0E88193F-A1FF-4262-B145-6F1FB65B742D}" presName="bgRect" presStyleLbl="alignNode1" presStyleIdx="3" presStyleCnt="4"/>
      <dgm:spPr/>
    </dgm:pt>
    <dgm:pt modelId="{499CB02C-B385-41F8-B497-AC12C6796A61}" type="pres">
      <dgm:prSet presAssocID="{630160B9-866D-4258-B7B2-28AA18BAC512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56E4CBF3-3359-4ECF-9242-EA7FBF6D6846}" type="pres">
      <dgm:prSet presAssocID="{0E88193F-A1FF-4262-B145-6F1FB65B742D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9D7E30C-32AC-445B-A87B-5B3F371F27DE}" type="presOf" srcId="{2702AC13-3211-4DE7-B3B8-0D9BBB06A7C9}" destId="{C411CB4F-A159-45C7-AD64-610544CC2A58}" srcOrd="0" destOrd="0" presId="urn:microsoft.com/office/officeart/2016/7/layout/LinearBlockProcessNumbered"/>
    <dgm:cxn modelId="{634E7416-3551-46D8-88A9-BE4EBC776D14}" type="presOf" srcId="{6AE3FF49-B57D-476B-A009-891AC7A3F732}" destId="{F6A472E5-3FCE-47D8-B24B-1C012077CEE2}" srcOrd="1" destOrd="0" presId="urn:microsoft.com/office/officeart/2016/7/layout/LinearBlockProcessNumbered"/>
    <dgm:cxn modelId="{5926BD3B-E730-4467-A9A9-04FE0BEBDE26}" type="presOf" srcId="{B3AAB1C7-F50F-4AC2-94A6-611E1399854B}" destId="{4FE440C7-866C-4F05-BC85-844A83712F2F}" srcOrd="0" destOrd="0" presId="urn:microsoft.com/office/officeart/2016/7/layout/LinearBlockProcessNumbered"/>
    <dgm:cxn modelId="{476F4D6C-6D93-42CE-B145-31B16146C56F}" type="presOf" srcId="{0E88193F-A1FF-4262-B145-6F1FB65B742D}" destId="{56E4CBF3-3359-4ECF-9242-EA7FBF6D6846}" srcOrd="1" destOrd="0" presId="urn:microsoft.com/office/officeart/2016/7/layout/LinearBlockProcessNumbered"/>
    <dgm:cxn modelId="{7E6F2473-A195-40C5-AE45-7CE2BD593E2E}" type="presOf" srcId="{2702AC13-3211-4DE7-B3B8-0D9BBB06A7C9}" destId="{586E8E48-3273-4C86-8909-33A10889E255}" srcOrd="1" destOrd="0" presId="urn:microsoft.com/office/officeart/2016/7/layout/LinearBlockProcessNumbered"/>
    <dgm:cxn modelId="{7EEDC058-549C-4035-8A4A-F9437E7E3E72}" type="presOf" srcId="{6AE3FF49-B57D-476B-A009-891AC7A3F732}" destId="{825AFBA9-5188-4FAA-95B9-FD61709C7D13}" srcOrd="0" destOrd="0" presId="urn:microsoft.com/office/officeart/2016/7/layout/LinearBlockProcessNumbered"/>
    <dgm:cxn modelId="{EBCE327A-4570-499F-A4DC-DA041136A93E}" type="presOf" srcId="{630160B9-866D-4258-B7B2-28AA18BAC512}" destId="{499CB02C-B385-41F8-B497-AC12C6796A61}" srcOrd="0" destOrd="0" presId="urn:microsoft.com/office/officeart/2016/7/layout/LinearBlockProcessNumbered"/>
    <dgm:cxn modelId="{25BAA880-4A68-4987-93D0-B3578B98F6D3}" type="presOf" srcId="{6E6E0346-FC78-44CE-B810-CED604682B40}" destId="{0DD8CD99-556E-4314-9CFF-4BDDFB662B7D}" srcOrd="0" destOrd="0" presId="urn:microsoft.com/office/officeart/2016/7/layout/LinearBlockProcessNumbered"/>
    <dgm:cxn modelId="{D4F94996-8AAA-4FD0-89BF-3D158A145333}" type="presOf" srcId="{0E88193F-A1FF-4262-B145-6F1FB65B742D}" destId="{7F48D6AB-5B57-4828-A39D-F3D94FA22AE8}" srcOrd="0" destOrd="0" presId="urn:microsoft.com/office/officeart/2016/7/layout/LinearBlockProcessNumbered"/>
    <dgm:cxn modelId="{9D9BF998-3D1C-43BC-8A61-4731DB833AAB}" type="presOf" srcId="{408107C3-C1BA-4FB0-8151-77CBCDEB1830}" destId="{6E1CA4F6-66A9-4366-97B1-2F7563FC036E}" srcOrd="0" destOrd="0" presId="urn:microsoft.com/office/officeart/2016/7/layout/LinearBlockProcessNumbered"/>
    <dgm:cxn modelId="{9BCF66B4-69DA-451A-B3DF-D00DE71F1F9F}" type="presOf" srcId="{94DADE2A-570F-4E12-9DD0-7F13C9C321B5}" destId="{59595795-AE02-4EDB-BC5E-84BF548C3AA1}" srcOrd="1" destOrd="0" presId="urn:microsoft.com/office/officeart/2016/7/layout/LinearBlockProcessNumbered"/>
    <dgm:cxn modelId="{A6005DBA-2BD7-441F-B2CC-58797A453D81}" type="presOf" srcId="{C2D814F9-ACFF-4FE1-B43A-DB0DD1AC66F9}" destId="{F35F7239-4C7C-4D71-A32B-DF0878B61423}" srcOrd="0" destOrd="0" presId="urn:microsoft.com/office/officeart/2016/7/layout/LinearBlockProcessNumbered"/>
    <dgm:cxn modelId="{530E90C0-D047-4F14-9F5E-4A104297872C}" srcId="{6E6E0346-FC78-44CE-B810-CED604682B40}" destId="{2702AC13-3211-4DE7-B3B8-0D9BBB06A7C9}" srcOrd="0" destOrd="0" parTransId="{28EA442C-1505-4F53-BD84-BF1779B4F6A7}" sibTransId="{408107C3-C1BA-4FB0-8151-77CBCDEB1830}"/>
    <dgm:cxn modelId="{BCC072D4-6E69-4219-9062-A3CFE41AFBD3}" srcId="{6E6E0346-FC78-44CE-B810-CED604682B40}" destId="{0E88193F-A1FF-4262-B145-6F1FB65B742D}" srcOrd="3" destOrd="0" parTransId="{B7696AB8-8AA5-4F4F-B628-8DFC943C1087}" sibTransId="{630160B9-866D-4258-B7B2-28AA18BAC512}"/>
    <dgm:cxn modelId="{CB1B39DC-56C8-499D-8426-C182A671EF39}" type="presOf" srcId="{94DADE2A-570F-4E12-9DD0-7F13C9C321B5}" destId="{2B96D199-4ED2-4C4F-B7BE-365A44278EA7}" srcOrd="0" destOrd="0" presId="urn:microsoft.com/office/officeart/2016/7/layout/LinearBlockProcessNumbered"/>
    <dgm:cxn modelId="{2BB295E5-C6A3-4388-901C-DBCB7B9AE478}" srcId="{6E6E0346-FC78-44CE-B810-CED604682B40}" destId="{94DADE2A-570F-4E12-9DD0-7F13C9C321B5}" srcOrd="2" destOrd="0" parTransId="{122F68B6-1297-44F4-B116-AF8F2A062ED2}" sibTransId="{B3AAB1C7-F50F-4AC2-94A6-611E1399854B}"/>
    <dgm:cxn modelId="{C2776FF7-24C7-4426-97DF-C20A4B2F4124}" srcId="{6E6E0346-FC78-44CE-B810-CED604682B40}" destId="{6AE3FF49-B57D-476B-A009-891AC7A3F732}" srcOrd="1" destOrd="0" parTransId="{1D9432FE-CDBB-47FB-8D8A-A91F11DD5755}" sibTransId="{C2D814F9-ACFF-4FE1-B43A-DB0DD1AC66F9}"/>
    <dgm:cxn modelId="{F3862A41-1716-401A-B17D-0495A244F9E5}" type="presParOf" srcId="{0DD8CD99-556E-4314-9CFF-4BDDFB662B7D}" destId="{EBB6E5DA-43C3-48C8-812A-4E8A107E0F11}" srcOrd="0" destOrd="0" presId="urn:microsoft.com/office/officeart/2016/7/layout/LinearBlockProcessNumbered"/>
    <dgm:cxn modelId="{BAF21C92-7A47-4D00-B00A-D068A6069AC6}" type="presParOf" srcId="{EBB6E5DA-43C3-48C8-812A-4E8A107E0F11}" destId="{C411CB4F-A159-45C7-AD64-610544CC2A58}" srcOrd="0" destOrd="0" presId="urn:microsoft.com/office/officeart/2016/7/layout/LinearBlockProcessNumbered"/>
    <dgm:cxn modelId="{AB7ED0C7-0AEE-434F-91C1-2EE81BB0E5F7}" type="presParOf" srcId="{EBB6E5DA-43C3-48C8-812A-4E8A107E0F11}" destId="{6E1CA4F6-66A9-4366-97B1-2F7563FC036E}" srcOrd="1" destOrd="0" presId="urn:microsoft.com/office/officeart/2016/7/layout/LinearBlockProcessNumbered"/>
    <dgm:cxn modelId="{D41CBF50-9E49-4986-A460-D348F542F28D}" type="presParOf" srcId="{EBB6E5DA-43C3-48C8-812A-4E8A107E0F11}" destId="{586E8E48-3273-4C86-8909-33A10889E255}" srcOrd="2" destOrd="0" presId="urn:microsoft.com/office/officeart/2016/7/layout/LinearBlockProcessNumbered"/>
    <dgm:cxn modelId="{5368ACF9-FF7B-4358-9AE8-EEB2C61122FD}" type="presParOf" srcId="{0DD8CD99-556E-4314-9CFF-4BDDFB662B7D}" destId="{15371355-75D2-4922-AC9F-F1CCFC180668}" srcOrd="1" destOrd="0" presId="urn:microsoft.com/office/officeart/2016/7/layout/LinearBlockProcessNumbered"/>
    <dgm:cxn modelId="{109C6EC4-1C50-4AFD-A69D-5E37B690035E}" type="presParOf" srcId="{0DD8CD99-556E-4314-9CFF-4BDDFB662B7D}" destId="{B8B4DC70-8B2E-42E5-8747-C3AF20E7F34B}" srcOrd="2" destOrd="0" presId="urn:microsoft.com/office/officeart/2016/7/layout/LinearBlockProcessNumbered"/>
    <dgm:cxn modelId="{8F0C9E87-14EC-44BB-86B3-6C6640D4FB88}" type="presParOf" srcId="{B8B4DC70-8B2E-42E5-8747-C3AF20E7F34B}" destId="{825AFBA9-5188-4FAA-95B9-FD61709C7D13}" srcOrd="0" destOrd="0" presId="urn:microsoft.com/office/officeart/2016/7/layout/LinearBlockProcessNumbered"/>
    <dgm:cxn modelId="{BC9C43A1-4001-4E3B-8130-58A730F5E9A2}" type="presParOf" srcId="{B8B4DC70-8B2E-42E5-8747-C3AF20E7F34B}" destId="{F35F7239-4C7C-4D71-A32B-DF0878B61423}" srcOrd="1" destOrd="0" presId="urn:microsoft.com/office/officeart/2016/7/layout/LinearBlockProcessNumbered"/>
    <dgm:cxn modelId="{DFF82180-8492-4164-A1AF-E009D122D1EC}" type="presParOf" srcId="{B8B4DC70-8B2E-42E5-8747-C3AF20E7F34B}" destId="{F6A472E5-3FCE-47D8-B24B-1C012077CEE2}" srcOrd="2" destOrd="0" presId="urn:microsoft.com/office/officeart/2016/7/layout/LinearBlockProcessNumbered"/>
    <dgm:cxn modelId="{7E857703-206C-4121-BB05-535A25524EA7}" type="presParOf" srcId="{0DD8CD99-556E-4314-9CFF-4BDDFB662B7D}" destId="{06B5168B-A0A7-4307-8BDD-0C632E7EAC94}" srcOrd="3" destOrd="0" presId="urn:microsoft.com/office/officeart/2016/7/layout/LinearBlockProcessNumbered"/>
    <dgm:cxn modelId="{E066FFEF-AC19-482D-BE84-D5763FDD70B2}" type="presParOf" srcId="{0DD8CD99-556E-4314-9CFF-4BDDFB662B7D}" destId="{60EA0A97-17EF-4687-8C0F-CE4DFC7C5BEB}" srcOrd="4" destOrd="0" presId="urn:microsoft.com/office/officeart/2016/7/layout/LinearBlockProcessNumbered"/>
    <dgm:cxn modelId="{B3634DFC-4BD5-4811-9B4E-58CF9608AE27}" type="presParOf" srcId="{60EA0A97-17EF-4687-8C0F-CE4DFC7C5BEB}" destId="{2B96D199-4ED2-4C4F-B7BE-365A44278EA7}" srcOrd="0" destOrd="0" presId="urn:microsoft.com/office/officeart/2016/7/layout/LinearBlockProcessNumbered"/>
    <dgm:cxn modelId="{54C9D651-D509-4A9E-9C17-3F5E7B7814CC}" type="presParOf" srcId="{60EA0A97-17EF-4687-8C0F-CE4DFC7C5BEB}" destId="{4FE440C7-866C-4F05-BC85-844A83712F2F}" srcOrd="1" destOrd="0" presId="urn:microsoft.com/office/officeart/2016/7/layout/LinearBlockProcessNumbered"/>
    <dgm:cxn modelId="{2891224F-A384-4B94-A047-8B6834812092}" type="presParOf" srcId="{60EA0A97-17EF-4687-8C0F-CE4DFC7C5BEB}" destId="{59595795-AE02-4EDB-BC5E-84BF548C3AA1}" srcOrd="2" destOrd="0" presId="urn:microsoft.com/office/officeart/2016/7/layout/LinearBlockProcessNumbered"/>
    <dgm:cxn modelId="{AE144BB9-A669-4C3E-BA6F-55D9BC5CF1E9}" type="presParOf" srcId="{0DD8CD99-556E-4314-9CFF-4BDDFB662B7D}" destId="{A1701152-DF8D-4401-9AB5-10BE0A51CDC5}" srcOrd="5" destOrd="0" presId="urn:microsoft.com/office/officeart/2016/7/layout/LinearBlockProcessNumbered"/>
    <dgm:cxn modelId="{7F9C47E1-E01C-4673-B907-AD52631EADAF}" type="presParOf" srcId="{0DD8CD99-556E-4314-9CFF-4BDDFB662B7D}" destId="{C50F7449-26CC-447F-B8BC-3764B7B15574}" srcOrd="6" destOrd="0" presId="urn:microsoft.com/office/officeart/2016/7/layout/LinearBlockProcessNumbered"/>
    <dgm:cxn modelId="{233C2B09-93B9-4BC6-9ECB-920F0007FCE9}" type="presParOf" srcId="{C50F7449-26CC-447F-B8BC-3764B7B15574}" destId="{7F48D6AB-5B57-4828-A39D-F3D94FA22AE8}" srcOrd="0" destOrd="0" presId="urn:microsoft.com/office/officeart/2016/7/layout/LinearBlockProcessNumbered"/>
    <dgm:cxn modelId="{D41FC40D-890B-46E4-92FA-561AF4269469}" type="presParOf" srcId="{C50F7449-26CC-447F-B8BC-3764B7B15574}" destId="{499CB02C-B385-41F8-B497-AC12C6796A61}" srcOrd="1" destOrd="0" presId="urn:microsoft.com/office/officeart/2016/7/layout/LinearBlockProcessNumbered"/>
    <dgm:cxn modelId="{0DB98D5A-1F96-4F0B-AA00-D762DE6F41E6}" type="presParOf" srcId="{C50F7449-26CC-447F-B8BC-3764B7B15574}" destId="{56E4CBF3-3359-4ECF-9242-EA7FBF6D684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E0346-FC78-44CE-B810-CED604682B4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702AC13-3211-4DE7-B3B8-0D9BBB06A7C9}">
      <dgm:prSet/>
      <dgm:spPr/>
      <dgm:t>
        <a:bodyPr/>
        <a:lstStyle/>
        <a:p>
          <a:r>
            <a:rPr lang="nl-NL"/>
            <a:t>Ontdek van zangstem (zangstem/spreekstem)</a:t>
          </a:r>
          <a:endParaRPr lang="en-US"/>
        </a:p>
      </dgm:t>
    </dgm:pt>
    <dgm:pt modelId="{28EA442C-1505-4F53-BD84-BF1779B4F6A7}" type="parTrans" cxnId="{530E90C0-D047-4F14-9F5E-4A104297872C}">
      <dgm:prSet/>
      <dgm:spPr/>
      <dgm:t>
        <a:bodyPr/>
        <a:lstStyle/>
        <a:p>
          <a:endParaRPr lang="en-US"/>
        </a:p>
      </dgm:t>
    </dgm:pt>
    <dgm:pt modelId="{408107C3-C1BA-4FB0-8151-77CBCDEB1830}" type="sibTrans" cxnId="{530E90C0-D047-4F14-9F5E-4A104297872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AE3FF49-B57D-476B-A009-891AC7A3F732}">
      <dgm:prSet/>
      <dgm:spPr/>
      <dgm:t>
        <a:bodyPr/>
        <a:lstStyle/>
        <a:p>
          <a:r>
            <a:rPr lang="nl-NL"/>
            <a:t>Toon overnemen (hoog/laag)</a:t>
          </a:r>
          <a:endParaRPr lang="en-US"/>
        </a:p>
      </dgm:t>
    </dgm:pt>
    <dgm:pt modelId="{1D9432FE-CDBB-47FB-8D8A-A91F11DD5755}" type="parTrans" cxnId="{C2776FF7-24C7-4426-97DF-C20A4B2F4124}">
      <dgm:prSet/>
      <dgm:spPr/>
      <dgm:t>
        <a:bodyPr/>
        <a:lstStyle/>
        <a:p>
          <a:endParaRPr lang="en-US"/>
        </a:p>
      </dgm:t>
    </dgm:pt>
    <dgm:pt modelId="{C2D814F9-ACFF-4FE1-B43A-DB0DD1AC66F9}" type="sibTrans" cxnId="{C2776FF7-24C7-4426-97DF-C20A4B2F412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4DADE2A-570F-4E12-9DD0-7F13C9C321B5}">
      <dgm:prSet/>
      <dgm:spPr/>
      <dgm:t>
        <a:bodyPr/>
        <a:lstStyle/>
        <a:p>
          <a:r>
            <a:rPr lang="nl-NL"/>
            <a:t>Liedkeuze</a:t>
          </a:r>
          <a:endParaRPr lang="en-US"/>
        </a:p>
      </dgm:t>
    </dgm:pt>
    <dgm:pt modelId="{122F68B6-1297-44F4-B116-AF8F2A062ED2}" type="parTrans" cxnId="{2BB295E5-C6A3-4388-901C-DBCB7B9AE478}">
      <dgm:prSet/>
      <dgm:spPr/>
      <dgm:t>
        <a:bodyPr/>
        <a:lstStyle/>
        <a:p>
          <a:endParaRPr lang="en-US"/>
        </a:p>
      </dgm:t>
    </dgm:pt>
    <dgm:pt modelId="{B3AAB1C7-F50F-4AC2-94A6-611E1399854B}" type="sibTrans" cxnId="{2BB295E5-C6A3-4388-901C-DBCB7B9AE47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E88193F-A1FF-4262-B145-6F1FB65B742D}">
      <dgm:prSet/>
      <dgm:spPr/>
      <dgm:t>
        <a:bodyPr/>
        <a:lstStyle/>
        <a:p>
          <a:r>
            <a:rPr lang="nl-NL"/>
            <a:t>Introductie van de toonhoogtes</a:t>
          </a:r>
          <a:endParaRPr lang="en-US"/>
        </a:p>
      </dgm:t>
    </dgm:pt>
    <dgm:pt modelId="{B7696AB8-8AA5-4F4F-B628-8DFC943C1087}" type="parTrans" cxnId="{BCC072D4-6E69-4219-9062-A3CFE41AFBD3}">
      <dgm:prSet/>
      <dgm:spPr/>
      <dgm:t>
        <a:bodyPr/>
        <a:lstStyle/>
        <a:p>
          <a:endParaRPr lang="en-US"/>
        </a:p>
      </dgm:t>
    </dgm:pt>
    <dgm:pt modelId="{630160B9-866D-4258-B7B2-28AA18BAC512}" type="sibTrans" cxnId="{BCC072D4-6E69-4219-9062-A3CFE41AFBD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EB6FE2E-B63F-4565-9175-57DB9D4FDEF7}" type="pres">
      <dgm:prSet presAssocID="{6E6E0346-FC78-44CE-B810-CED604682B40}" presName="Name0" presStyleCnt="0">
        <dgm:presLayoutVars>
          <dgm:animLvl val="lvl"/>
          <dgm:resizeHandles val="exact"/>
        </dgm:presLayoutVars>
      </dgm:prSet>
      <dgm:spPr/>
    </dgm:pt>
    <dgm:pt modelId="{ADADFDFA-D8AA-4DEF-919D-9D92A18282EC}" type="pres">
      <dgm:prSet presAssocID="{2702AC13-3211-4DE7-B3B8-0D9BBB06A7C9}" presName="compositeNode" presStyleCnt="0">
        <dgm:presLayoutVars>
          <dgm:bulletEnabled val="1"/>
        </dgm:presLayoutVars>
      </dgm:prSet>
      <dgm:spPr/>
    </dgm:pt>
    <dgm:pt modelId="{49E98DFE-ADC5-43A6-B376-CE091BB8C8D8}" type="pres">
      <dgm:prSet presAssocID="{2702AC13-3211-4DE7-B3B8-0D9BBB06A7C9}" presName="bgRect" presStyleLbl="alignNode1" presStyleIdx="0" presStyleCnt="4"/>
      <dgm:spPr/>
    </dgm:pt>
    <dgm:pt modelId="{BBE9A589-82B0-4243-9839-DEAC68AD7606}" type="pres">
      <dgm:prSet presAssocID="{408107C3-C1BA-4FB0-8151-77CBCDEB1830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30F06B9C-03C7-4A94-9217-5D6778AB230F}" type="pres">
      <dgm:prSet presAssocID="{2702AC13-3211-4DE7-B3B8-0D9BBB06A7C9}" presName="nodeRect" presStyleLbl="alignNode1" presStyleIdx="0" presStyleCnt="4">
        <dgm:presLayoutVars>
          <dgm:bulletEnabled val="1"/>
        </dgm:presLayoutVars>
      </dgm:prSet>
      <dgm:spPr/>
    </dgm:pt>
    <dgm:pt modelId="{DEE87453-7893-4BDF-9B87-42AAE773CF0D}" type="pres">
      <dgm:prSet presAssocID="{408107C3-C1BA-4FB0-8151-77CBCDEB1830}" presName="sibTrans" presStyleCnt="0"/>
      <dgm:spPr/>
    </dgm:pt>
    <dgm:pt modelId="{22A1B54B-3735-4967-A89B-8D154A363CD3}" type="pres">
      <dgm:prSet presAssocID="{6AE3FF49-B57D-476B-A009-891AC7A3F732}" presName="compositeNode" presStyleCnt="0">
        <dgm:presLayoutVars>
          <dgm:bulletEnabled val="1"/>
        </dgm:presLayoutVars>
      </dgm:prSet>
      <dgm:spPr/>
    </dgm:pt>
    <dgm:pt modelId="{BFF0127F-E6ED-4C85-B7CB-4E0B79D155FA}" type="pres">
      <dgm:prSet presAssocID="{6AE3FF49-B57D-476B-A009-891AC7A3F732}" presName="bgRect" presStyleLbl="alignNode1" presStyleIdx="1" presStyleCnt="4"/>
      <dgm:spPr/>
    </dgm:pt>
    <dgm:pt modelId="{78DF2B54-4DD2-499C-8039-4B6CB5819D89}" type="pres">
      <dgm:prSet presAssocID="{C2D814F9-ACFF-4FE1-B43A-DB0DD1AC66F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47AB2DDC-F4A6-4033-9FDE-5F755389D16A}" type="pres">
      <dgm:prSet presAssocID="{6AE3FF49-B57D-476B-A009-891AC7A3F732}" presName="nodeRect" presStyleLbl="alignNode1" presStyleIdx="1" presStyleCnt="4">
        <dgm:presLayoutVars>
          <dgm:bulletEnabled val="1"/>
        </dgm:presLayoutVars>
      </dgm:prSet>
      <dgm:spPr/>
    </dgm:pt>
    <dgm:pt modelId="{50881ED6-20A4-4E6E-B504-4B9EB0EC292D}" type="pres">
      <dgm:prSet presAssocID="{C2D814F9-ACFF-4FE1-B43A-DB0DD1AC66F9}" presName="sibTrans" presStyleCnt="0"/>
      <dgm:spPr/>
    </dgm:pt>
    <dgm:pt modelId="{B690E09A-3F1B-445D-A7ED-E50832316CD7}" type="pres">
      <dgm:prSet presAssocID="{94DADE2A-570F-4E12-9DD0-7F13C9C321B5}" presName="compositeNode" presStyleCnt="0">
        <dgm:presLayoutVars>
          <dgm:bulletEnabled val="1"/>
        </dgm:presLayoutVars>
      </dgm:prSet>
      <dgm:spPr/>
    </dgm:pt>
    <dgm:pt modelId="{A72B3CF4-3A32-457D-9A0C-CAA6E6EE2EAE}" type="pres">
      <dgm:prSet presAssocID="{94DADE2A-570F-4E12-9DD0-7F13C9C321B5}" presName="bgRect" presStyleLbl="alignNode1" presStyleIdx="2" presStyleCnt="4"/>
      <dgm:spPr/>
    </dgm:pt>
    <dgm:pt modelId="{61E3FAAA-5988-4DBA-8D63-4114892BF86A}" type="pres">
      <dgm:prSet presAssocID="{B3AAB1C7-F50F-4AC2-94A6-611E1399854B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0B10E3B-4AD9-44F4-BCE0-754F2E06AA20}" type="pres">
      <dgm:prSet presAssocID="{94DADE2A-570F-4E12-9DD0-7F13C9C321B5}" presName="nodeRect" presStyleLbl="alignNode1" presStyleIdx="2" presStyleCnt="4">
        <dgm:presLayoutVars>
          <dgm:bulletEnabled val="1"/>
        </dgm:presLayoutVars>
      </dgm:prSet>
      <dgm:spPr/>
    </dgm:pt>
    <dgm:pt modelId="{1C66AE5D-AB79-4E64-9D1B-4258D6738751}" type="pres">
      <dgm:prSet presAssocID="{B3AAB1C7-F50F-4AC2-94A6-611E1399854B}" presName="sibTrans" presStyleCnt="0"/>
      <dgm:spPr/>
    </dgm:pt>
    <dgm:pt modelId="{4CCE993D-4F0F-43FE-BDC3-44CC0816A793}" type="pres">
      <dgm:prSet presAssocID="{0E88193F-A1FF-4262-B145-6F1FB65B742D}" presName="compositeNode" presStyleCnt="0">
        <dgm:presLayoutVars>
          <dgm:bulletEnabled val="1"/>
        </dgm:presLayoutVars>
      </dgm:prSet>
      <dgm:spPr/>
    </dgm:pt>
    <dgm:pt modelId="{4F6AD3A6-A46D-4BD7-ABEF-8FFEE9FA3931}" type="pres">
      <dgm:prSet presAssocID="{0E88193F-A1FF-4262-B145-6F1FB65B742D}" presName="bgRect" presStyleLbl="alignNode1" presStyleIdx="3" presStyleCnt="4"/>
      <dgm:spPr/>
    </dgm:pt>
    <dgm:pt modelId="{51527D88-1A47-4A8E-8F82-ABFB02B24F65}" type="pres">
      <dgm:prSet presAssocID="{630160B9-866D-4258-B7B2-28AA18BAC512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57AC9789-9F2F-411B-99A2-AECC203057B0}" type="pres">
      <dgm:prSet presAssocID="{0E88193F-A1FF-4262-B145-6F1FB65B742D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94DE000C-8D59-4DB1-8B51-DE23C3DDD5C1}" type="presOf" srcId="{0E88193F-A1FF-4262-B145-6F1FB65B742D}" destId="{4F6AD3A6-A46D-4BD7-ABEF-8FFEE9FA3931}" srcOrd="0" destOrd="0" presId="urn:microsoft.com/office/officeart/2016/7/layout/LinearBlockProcessNumbered"/>
    <dgm:cxn modelId="{813BE211-857A-47E9-AB8E-4FD0DA3B8FD9}" type="presOf" srcId="{6E6E0346-FC78-44CE-B810-CED604682B40}" destId="{FEB6FE2E-B63F-4565-9175-57DB9D4FDEF7}" srcOrd="0" destOrd="0" presId="urn:microsoft.com/office/officeart/2016/7/layout/LinearBlockProcessNumbered"/>
    <dgm:cxn modelId="{D82B9E22-9AC6-419B-8BBD-18C67018C257}" type="presOf" srcId="{C2D814F9-ACFF-4FE1-B43A-DB0DD1AC66F9}" destId="{78DF2B54-4DD2-499C-8039-4B6CB5819D89}" srcOrd="0" destOrd="0" presId="urn:microsoft.com/office/officeart/2016/7/layout/LinearBlockProcessNumbered"/>
    <dgm:cxn modelId="{45CCF223-5DB7-4990-BC8D-5038B5E9B413}" type="presOf" srcId="{94DADE2A-570F-4E12-9DD0-7F13C9C321B5}" destId="{30B10E3B-4AD9-44F4-BCE0-754F2E06AA20}" srcOrd="1" destOrd="0" presId="urn:microsoft.com/office/officeart/2016/7/layout/LinearBlockProcessNumbered"/>
    <dgm:cxn modelId="{B8626A50-E5AA-488D-86C0-A424DE95064D}" type="presOf" srcId="{0E88193F-A1FF-4262-B145-6F1FB65B742D}" destId="{57AC9789-9F2F-411B-99A2-AECC203057B0}" srcOrd="1" destOrd="0" presId="urn:microsoft.com/office/officeart/2016/7/layout/LinearBlockProcessNumbered"/>
    <dgm:cxn modelId="{0D97FE52-5A5C-48AE-8945-E94087CB8DB2}" type="presOf" srcId="{6AE3FF49-B57D-476B-A009-891AC7A3F732}" destId="{BFF0127F-E6ED-4C85-B7CB-4E0B79D155FA}" srcOrd="0" destOrd="0" presId="urn:microsoft.com/office/officeart/2016/7/layout/LinearBlockProcessNumbered"/>
    <dgm:cxn modelId="{9A346A78-90BE-4EBF-9328-F7F4B767F647}" type="presOf" srcId="{2702AC13-3211-4DE7-B3B8-0D9BBB06A7C9}" destId="{49E98DFE-ADC5-43A6-B376-CE091BB8C8D8}" srcOrd="0" destOrd="0" presId="urn:microsoft.com/office/officeart/2016/7/layout/LinearBlockProcessNumbered"/>
    <dgm:cxn modelId="{597A5982-8666-487D-9E04-5AC3B9A924B4}" type="presOf" srcId="{408107C3-C1BA-4FB0-8151-77CBCDEB1830}" destId="{BBE9A589-82B0-4243-9839-DEAC68AD7606}" srcOrd="0" destOrd="0" presId="urn:microsoft.com/office/officeart/2016/7/layout/LinearBlockProcessNumbered"/>
    <dgm:cxn modelId="{530E90C0-D047-4F14-9F5E-4A104297872C}" srcId="{6E6E0346-FC78-44CE-B810-CED604682B40}" destId="{2702AC13-3211-4DE7-B3B8-0D9BBB06A7C9}" srcOrd="0" destOrd="0" parTransId="{28EA442C-1505-4F53-BD84-BF1779B4F6A7}" sibTransId="{408107C3-C1BA-4FB0-8151-77CBCDEB1830}"/>
    <dgm:cxn modelId="{BCC072D4-6E69-4219-9062-A3CFE41AFBD3}" srcId="{6E6E0346-FC78-44CE-B810-CED604682B40}" destId="{0E88193F-A1FF-4262-B145-6F1FB65B742D}" srcOrd="3" destOrd="0" parTransId="{B7696AB8-8AA5-4F4F-B628-8DFC943C1087}" sibTransId="{630160B9-866D-4258-B7B2-28AA18BAC512}"/>
    <dgm:cxn modelId="{108587D4-E913-4487-8C5C-1CA782465C43}" type="presOf" srcId="{630160B9-866D-4258-B7B2-28AA18BAC512}" destId="{51527D88-1A47-4A8E-8F82-ABFB02B24F65}" srcOrd="0" destOrd="0" presId="urn:microsoft.com/office/officeart/2016/7/layout/LinearBlockProcessNumbered"/>
    <dgm:cxn modelId="{2BB295E5-C6A3-4388-901C-DBCB7B9AE478}" srcId="{6E6E0346-FC78-44CE-B810-CED604682B40}" destId="{94DADE2A-570F-4E12-9DD0-7F13C9C321B5}" srcOrd="2" destOrd="0" parTransId="{122F68B6-1297-44F4-B116-AF8F2A062ED2}" sibTransId="{B3AAB1C7-F50F-4AC2-94A6-611E1399854B}"/>
    <dgm:cxn modelId="{0CCD49E9-C858-4212-9E8E-2A1930B5E345}" type="presOf" srcId="{2702AC13-3211-4DE7-B3B8-0D9BBB06A7C9}" destId="{30F06B9C-03C7-4A94-9217-5D6778AB230F}" srcOrd="1" destOrd="0" presId="urn:microsoft.com/office/officeart/2016/7/layout/LinearBlockProcessNumbered"/>
    <dgm:cxn modelId="{F0D7AAF1-33E8-4522-8126-A7FE88FA983F}" type="presOf" srcId="{6AE3FF49-B57D-476B-A009-891AC7A3F732}" destId="{47AB2DDC-F4A6-4033-9FDE-5F755389D16A}" srcOrd="1" destOrd="0" presId="urn:microsoft.com/office/officeart/2016/7/layout/LinearBlockProcessNumbered"/>
    <dgm:cxn modelId="{66FDBEF6-13F7-4D85-817D-8B66DED2FF05}" type="presOf" srcId="{B3AAB1C7-F50F-4AC2-94A6-611E1399854B}" destId="{61E3FAAA-5988-4DBA-8D63-4114892BF86A}" srcOrd="0" destOrd="0" presId="urn:microsoft.com/office/officeart/2016/7/layout/LinearBlockProcessNumbered"/>
    <dgm:cxn modelId="{C2776FF7-24C7-4426-97DF-C20A4B2F4124}" srcId="{6E6E0346-FC78-44CE-B810-CED604682B40}" destId="{6AE3FF49-B57D-476B-A009-891AC7A3F732}" srcOrd="1" destOrd="0" parTransId="{1D9432FE-CDBB-47FB-8D8A-A91F11DD5755}" sibTransId="{C2D814F9-ACFF-4FE1-B43A-DB0DD1AC66F9}"/>
    <dgm:cxn modelId="{A6F172FF-F4E3-45B6-A0CD-48E6A482A95B}" type="presOf" srcId="{94DADE2A-570F-4E12-9DD0-7F13C9C321B5}" destId="{A72B3CF4-3A32-457D-9A0C-CAA6E6EE2EAE}" srcOrd="0" destOrd="0" presId="urn:microsoft.com/office/officeart/2016/7/layout/LinearBlockProcessNumbered"/>
    <dgm:cxn modelId="{8AC71DB3-4217-41F5-B78A-AFF5A30082D1}" type="presParOf" srcId="{FEB6FE2E-B63F-4565-9175-57DB9D4FDEF7}" destId="{ADADFDFA-D8AA-4DEF-919D-9D92A18282EC}" srcOrd="0" destOrd="0" presId="urn:microsoft.com/office/officeart/2016/7/layout/LinearBlockProcessNumbered"/>
    <dgm:cxn modelId="{7A1BB561-5ABE-4905-A31B-B0D4FAB08F68}" type="presParOf" srcId="{ADADFDFA-D8AA-4DEF-919D-9D92A18282EC}" destId="{49E98DFE-ADC5-43A6-B376-CE091BB8C8D8}" srcOrd="0" destOrd="0" presId="urn:microsoft.com/office/officeart/2016/7/layout/LinearBlockProcessNumbered"/>
    <dgm:cxn modelId="{80AC6F45-7E25-4D44-9DC3-560325F0D390}" type="presParOf" srcId="{ADADFDFA-D8AA-4DEF-919D-9D92A18282EC}" destId="{BBE9A589-82B0-4243-9839-DEAC68AD7606}" srcOrd="1" destOrd="0" presId="urn:microsoft.com/office/officeart/2016/7/layout/LinearBlockProcessNumbered"/>
    <dgm:cxn modelId="{41B4CECA-DCC7-4645-832A-198B27ADCD46}" type="presParOf" srcId="{ADADFDFA-D8AA-4DEF-919D-9D92A18282EC}" destId="{30F06B9C-03C7-4A94-9217-5D6778AB230F}" srcOrd="2" destOrd="0" presId="urn:microsoft.com/office/officeart/2016/7/layout/LinearBlockProcessNumbered"/>
    <dgm:cxn modelId="{A716F4D0-1C2F-495C-B65E-038F01171491}" type="presParOf" srcId="{FEB6FE2E-B63F-4565-9175-57DB9D4FDEF7}" destId="{DEE87453-7893-4BDF-9B87-42AAE773CF0D}" srcOrd="1" destOrd="0" presId="urn:microsoft.com/office/officeart/2016/7/layout/LinearBlockProcessNumbered"/>
    <dgm:cxn modelId="{571B66CA-E35F-4BB3-A609-B075BAEC957B}" type="presParOf" srcId="{FEB6FE2E-B63F-4565-9175-57DB9D4FDEF7}" destId="{22A1B54B-3735-4967-A89B-8D154A363CD3}" srcOrd="2" destOrd="0" presId="urn:microsoft.com/office/officeart/2016/7/layout/LinearBlockProcessNumbered"/>
    <dgm:cxn modelId="{3F6063A1-0E6F-4287-9993-C3D5AFDBD57F}" type="presParOf" srcId="{22A1B54B-3735-4967-A89B-8D154A363CD3}" destId="{BFF0127F-E6ED-4C85-B7CB-4E0B79D155FA}" srcOrd="0" destOrd="0" presId="urn:microsoft.com/office/officeart/2016/7/layout/LinearBlockProcessNumbered"/>
    <dgm:cxn modelId="{C050BFBC-8583-4753-9B20-A547B4C2CB75}" type="presParOf" srcId="{22A1B54B-3735-4967-A89B-8D154A363CD3}" destId="{78DF2B54-4DD2-499C-8039-4B6CB5819D89}" srcOrd="1" destOrd="0" presId="urn:microsoft.com/office/officeart/2016/7/layout/LinearBlockProcessNumbered"/>
    <dgm:cxn modelId="{BC582248-5152-4695-8805-1BD9842DC97A}" type="presParOf" srcId="{22A1B54B-3735-4967-A89B-8D154A363CD3}" destId="{47AB2DDC-F4A6-4033-9FDE-5F755389D16A}" srcOrd="2" destOrd="0" presId="urn:microsoft.com/office/officeart/2016/7/layout/LinearBlockProcessNumbered"/>
    <dgm:cxn modelId="{8F5A313B-4DA8-4622-A159-04AD35278E8F}" type="presParOf" srcId="{FEB6FE2E-B63F-4565-9175-57DB9D4FDEF7}" destId="{50881ED6-20A4-4E6E-B504-4B9EB0EC292D}" srcOrd="3" destOrd="0" presId="urn:microsoft.com/office/officeart/2016/7/layout/LinearBlockProcessNumbered"/>
    <dgm:cxn modelId="{989426CE-EE10-4FEC-B28B-BCF91DA85080}" type="presParOf" srcId="{FEB6FE2E-B63F-4565-9175-57DB9D4FDEF7}" destId="{B690E09A-3F1B-445D-A7ED-E50832316CD7}" srcOrd="4" destOrd="0" presId="urn:microsoft.com/office/officeart/2016/7/layout/LinearBlockProcessNumbered"/>
    <dgm:cxn modelId="{38AA4877-D113-46DA-8790-6D6BD8BB221D}" type="presParOf" srcId="{B690E09A-3F1B-445D-A7ED-E50832316CD7}" destId="{A72B3CF4-3A32-457D-9A0C-CAA6E6EE2EAE}" srcOrd="0" destOrd="0" presId="urn:microsoft.com/office/officeart/2016/7/layout/LinearBlockProcessNumbered"/>
    <dgm:cxn modelId="{CC8F0650-E790-4F58-BD3F-5E7508DA6755}" type="presParOf" srcId="{B690E09A-3F1B-445D-A7ED-E50832316CD7}" destId="{61E3FAAA-5988-4DBA-8D63-4114892BF86A}" srcOrd="1" destOrd="0" presId="urn:microsoft.com/office/officeart/2016/7/layout/LinearBlockProcessNumbered"/>
    <dgm:cxn modelId="{922C71F8-363D-4048-9758-68091CACA12F}" type="presParOf" srcId="{B690E09A-3F1B-445D-A7ED-E50832316CD7}" destId="{30B10E3B-4AD9-44F4-BCE0-754F2E06AA20}" srcOrd="2" destOrd="0" presId="urn:microsoft.com/office/officeart/2016/7/layout/LinearBlockProcessNumbered"/>
    <dgm:cxn modelId="{674EDF9C-8373-4B2E-B6FA-900D8A45C5EE}" type="presParOf" srcId="{FEB6FE2E-B63F-4565-9175-57DB9D4FDEF7}" destId="{1C66AE5D-AB79-4E64-9D1B-4258D6738751}" srcOrd="5" destOrd="0" presId="urn:microsoft.com/office/officeart/2016/7/layout/LinearBlockProcessNumbered"/>
    <dgm:cxn modelId="{D6014CC5-21D5-4FD3-97B4-DA93563BE8BB}" type="presParOf" srcId="{FEB6FE2E-B63F-4565-9175-57DB9D4FDEF7}" destId="{4CCE993D-4F0F-43FE-BDC3-44CC0816A793}" srcOrd="6" destOrd="0" presId="urn:microsoft.com/office/officeart/2016/7/layout/LinearBlockProcessNumbered"/>
    <dgm:cxn modelId="{1CBD6BA8-E5A6-4266-96B8-16B9E92C4A8D}" type="presParOf" srcId="{4CCE993D-4F0F-43FE-BDC3-44CC0816A793}" destId="{4F6AD3A6-A46D-4BD7-ABEF-8FFEE9FA3931}" srcOrd="0" destOrd="0" presId="urn:microsoft.com/office/officeart/2016/7/layout/LinearBlockProcessNumbered"/>
    <dgm:cxn modelId="{45059AAD-E869-4BE9-B40F-E8E2C2DDD393}" type="presParOf" srcId="{4CCE993D-4F0F-43FE-BDC3-44CC0816A793}" destId="{51527D88-1A47-4A8E-8F82-ABFB02B24F65}" srcOrd="1" destOrd="0" presId="urn:microsoft.com/office/officeart/2016/7/layout/LinearBlockProcessNumbered"/>
    <dgm:cxn modelId="{6A5A7EBA-EA9B-4C48-997F-AAE94B32D80C}" type="presParOf" srcId="{4CCE993D-4F0F-43FE-BDC3-44CC0816A793}" destId="{57AC9789-9F2F-411B-99A2-AECC203057B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1CB4F-A159-45C7-AD64-610544CC2A58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Beat/Puls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(wat je loopt)</a:t>
          </a:r>
          <a:endParaRPr lang="en-US" sz="2600" kern="1200" dirty="0"/>
        </a:p>
      </dsp:txBody>
      <dsp:txXfrm>
        <a:off x="205" y="1878069"/>
        <a:ext cx="2479997" cy="1785598"/>
      </dsp:txXfrm>
    </dsp:sp>
    <dsp:sp modelId="{6E1CA4F6-66A9-4366-97B1-2F7563FC036E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825AFBA9-5188-4FAA-95B9-FD61709C7D13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Ritme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(Zoals de tekst gaat)</a:t>
          </a:r>
          <a:endParaRPr lang="en-US" sz="2600" kern="1200" dirty="0"/>
        </a:p>
      </dsp:txBody>
      <dsp:txXfrm>
        <a:off x="2678602" y="1878069"/>
        <a:ext cx="2479997" cy="1785598"/>
      </dsp:txXfrm>
    </dsp:sp>
    <dsp:sp modelId="{F35F7239-4C7C-4D71-A32B-DF0878B61423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7670"/>
        <a:ext cx="2479997" cy="1190398"/>
      </dsp:txXfrm>
    </dsp:sp>
    <dsp:sp modelId="{2B96D199-4ED2-4C4F-B7BE-365A44278EA7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Beat en ritme samen</a:t>
          </a:r>
          <a:endParaRPr lang="en-US" sz="2600" kern="1200" dirty="0"/>
        </a:p>
      </dsp:txBody>
      <dsp:txXfrm>
        <a:off x="5356999" y="1878069"/>
        <a:ext cx="2479997" cy="1785598"/>
      </dsp:txXfrm>
    </dsp:sp>
    <dsp:sp modelId="{4FE440C7-866C-4F05-BC85-844A83712F2F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7F48D6AB-5B57-4828-A39D-F3D94FA22AE8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Introductie van de ritmenamen</a:t>
          </a:r>
          <a:endParaRPr lang="en-US" sz="2600" kern="1200" dirty="0"/>
        </a:p>
      </dsp:txBody>
      <dsp:txXfrm>
        <a:off x="8035397" y="1878069"/>
        <a:ext cx="2479997" cy="1785598"/>
      </dsp:txXfrm>
    </dsp:sp>
    <dsp:sp modelId="{499CB02C-B385-41F8-B497-AC12C6796A61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98DFE-ADC5-43A6-B376-CE091BB8C8D8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Ontdek van zangstem (zangstem/spreekstem)</a:t>
          </a:r>
          <a:endParaRPr lang="en-US" sz="1600" kern="1200"/>
        </a:p>
      </dsp:txBody>
      <dsp:txXfrm>
        <a:off x="205" y="1878069"/>
        <a:ext cx="2479997" cy="1785598"/>
      </dsp:txXfrm>
    </dsp:sp>
    <dsp:sp modelId="{BBE9A589-82B0-4243-9839-DEAC68AD7606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BFF0127F-E6ED-4C85-B7CB-4E0B79D155FA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Toon overnemen (hoog/laag)</a:t>
          </a:r>
          <a:endParaRPr lang="en-US" sz="1600" kern="1200"/>
        </a:p>
      </dsp:txBody>
      <dsp:txXfrm>
        <a:off x="2678602" y="1878069"/>
        <a:ext cx="2479997" cy="1785598"/>
      </dsp:txXfrm>
    </dsp:sp>
    <dsp:sp modelId="{78DF2B54-4DD2-499C-8039-4B6CB5819D89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7670"/>
        <a:ext cx="2479997" cy="1190398"/>
      </dsp:txXfrm>
    </dsp:sp>
    <dsp:sp modelId="{A72B3CF4-3A32-457D-9A0C-CAA6E6EE2EAE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Liedkeuze</a:t>
          </a:r>
          <a:endParaRPr lang="en-US" sz="1600" kern="1200"/>
        </a:p>
      </dsp:txBody>
      <dsp:txXfrm>
        <a:off x="5356999" y="1878069"/>
        <a:ext cx="2479997" cy="1785598"/>
      </dsp:txXfrm>
    </dsp:sp>
    <dsp:sp modelId="{61E3FAAA-5988-4DBA-8D63-4114892BF86A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4F6AD3A6-A46D-4BD7-ABEF-8FFEE9FA3931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Introductie van de toonhoogtes</a:t>
          </a:r>
          <a:endParaRPr lang="en-US" sz="1600" kern="1200"/>
        </a:p>
      </dsp:txBody>
      <dsp:txXfrm>
        <a:off x="8035397" y="1878069"/>
        <a:ext cx="2479997" cy="1785598"/>
      </dsp:txXfrm>
    </dsp:sp>
    <dsp:sp modelId="{51527D88-1A47-4A8E-8F82-ABFB02B24F65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0D1A0-AE84-7A39-DB59-A944695C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55E9FB-2AA2-F492-4303-643FFF4C9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6A46B4-C532-B261-8744-306FCE13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51B5EE-AB32-3BB4-433F-D411FD42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2A692C-EFE3-843D-9E00-EE174BB4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96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69C59-7158-AE3E-9690-1468313C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AA52FA-1D42-2566-3CDC-531F2B2B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760D6F-F154-9FD2-2A97-77CF4DB3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8408D9-5ECD-D225-D6EB-E370D267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8B678C-47F5-4E02-E6CF-269CD38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6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12DAE7-4A5F-3364-1538-200680259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A6BCC9-30A5-2EED-527E-A11406446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A40560-7ABB-76DC-B9C3-00F6ED47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9CA4CD-13C2-5337-3B67-DEC9BC13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70BE22-E3E4-6FF2-1E03-7A91B433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2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BF10E-B716-2323-367A-118B52FA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B9D6A6-6B82-EEBD-316B-D46B3224C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A1F302-8107-6CB7-5C7C-5119A10F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C0E07-69DF-68B8-547F-DE5B877F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5E5168-9C5A-FBE5-0324-6C3A4390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75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781E-6A88-0E74-0934-780C3804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C55FE9-FCCC-D4CD-ACE7-C1BB53F9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A1C3CF-1EA8-6DCE-DBF8-0C0320C0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58872-7680-BF46-7905-96CFCD21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C76E74-02D8-880B-9387-E192927E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36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57446-EAC8-EE69-9C6C-315CDFED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8F35F3-8869-E807-A3B6-FCE1E4E82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CC24A5-7326-4A3D-D734-63A9CD5BE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4BE574-3C01-2E42-D2DB-2988DBE4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DD70BA-1DE1-AC03-6E44-1EECA648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6FE4EA-48F0-2350-DC43-063154B0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16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812A4-3870-A618-169F-AF500603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DE089-E814-3A69-23BB-806FEBB2E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C85316-8009-F652-2317-C6BDC2807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3CFD1A-167B-9822-6E31-FC1A481A7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7A5706-8E98-DD52-E874-22276D437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180A2C-026B-6EB9-6FD2-A8AB733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CAA2B-307E-F868-C092-90B71846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B270F1-E861-D647-8879-7D1040AA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11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C43D6-23A5-3A72-C927-05B87BDC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CEE014-9DFD-A31F-91E7-80E4C261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005297-9D85-652C-DBE4-2086DAD8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633E2D-42A7-59DC-C419-C2A4FE59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03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F5E0AE-D262-817B-7CC6-89CC8D84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A1AAB1-4BF4-8E2F-6C24-68ED9CB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0DE3B9-5A38-D875-837F-F641D4E5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64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D40B7-2C65-8D96-B3EC-5588AAB0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6250B-764B-2DF6-5B91-F3527962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407FAE-C20B-6481-50E2-6641573D6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95E2F7-34ED-21B9-5E4C-64E33A16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3FDF42-BFB5-8F6A-3181-1B9F7583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2819FA-FD72-71DD-828B-A5AEA813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42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DDFA8-97F6-FD53-9F80-F5802B63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192F446-4908-C0E7-888B-A4B4C4554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1647AA-FDA9-A61B-5F1D-82C2F686B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BE3C4E-1799-3CC8-A32D-8948A909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3558B2-9F69-F44A-8FD8-0FE51877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58B2A0-35CC-90FC-8B8C-CF5F8B83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82A595-E84A-0ABF-7C92-DE9C95EA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6F6569-8314-1BFB-9B66-56748590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5DD4B5-4B64-B369-35B7-09A1FDA4D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C2FF-975D-4AF9-AC6B-51F5853E41D2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6682E0-1CCE-EAF6-C06A-D035C73EF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A7FEC5-2F8C-262A-5736-05F558E31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156D-43ED-419A-BC59-2119EC69EF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2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uziek Notities Bladmuziek - Gratis vectorafbeelding op Pixabay">
            <a:extLst>
              <a:ext uri="{FF2B5EF4-FFF2-40B4-BE49-F238E27FC236}">
                <a16:creationId xmlns:a16="http://schemas.microsoft.com/office/drawing/2014/main" id="{4CE9D753-8020-2398-A877-B39A492C4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" r="-1" b="-1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 - Online muzieksymposium - logo">
            <a:extLst>
              <a:ext uri="{FF2B5EF4-FFF2-40B4-BE49-F238E27FC236}">
                <a16:creationId xmlns:a16="http://schemas.microsoft.com/office/drawing/2014/main" id="{CAAAA214-42EE-F545-4C39-EADF635B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r="-1" b="33701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BABAAE-8287-4C88-A43F-7E25FAF36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nl-NL" sz="5000">
                <a:solidFill>
                  <a:schemeClr val="bg1"/>
                </a:solidFill>
              </a:rPr>
              <a:t>MUZIKALE GELETTERDHEID 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A35D54-747E-4668-902D-FBFEE481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2083" r="18437" b="6945"/>
          <a:stretch/>
        </p:blipFill>
        <p:spPr>
          <a:xfrm>
            <a:off x="1173331" y="65300"/>
            <a:ext cx="9845337" cy="67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A35D54-747E-4668-902D-FBFEE481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2083" r="18437" b="6945"/>
          <a:stretch/>
        </p:blipFill>
        <p:spPr>
          <a:xfrm>
            <a:off x="1173331" y="65300"/>
            <a:ext cx="9845337" cy="6792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117448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A35D54-747E-4668-902D-FBFEE481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2083" r="18437" b="6945"/>
          <a:stretch/>
        </p:blipFill>
        <p:spPr>
          <a:xfrm>
            <a:off x="1173331" y="65300"/>
            <a:ext cx="9845337" cy="6792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5F8366A-B6F7-71E7-CF47-1967FE5FBB57}"/>
              </a:ext>
            </a:extLst>
          </p:cNvPr>
          <p:cNvSpPr txBox="1"/>
          <p:nvPr/>
        </p:nvSpPr>
        <p:spPr>
          <a:xfrm>
            <a:off x="649468" y="2240527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417633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A35D54-747E-4668-902D-FBFEE481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2083" r="18437" b="6945"/>
          <a:stretch/>
        </p:blipFill>
        <p:spPr>
          <a:xfrm>
            <a:off x="1173331" y="65300"/>
            <a:ext cx="9845337" cy="6792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5663E7-A6B9-43BF-8055-028435EB36BB}"/>
              </a:ext>
            </a:extLst>
          </p:cNvPr>
          <p:cNvSpPr txBox="1"/>
          <p:nvPr/>
        </p:nvSpPr>
        <p:spPr>
          <a:xfrm>
            <a:off x="648070" y="390643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| |		  | |                  | |		    | |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0E573D-F4D2-BB3E-99F6-335FF4BA6209}"/>
              </a:ext>
            </a:extLst>
          </p:cNvPr>
          <p:cNvSpPr txBox="1"/>
          <p:nvPr/>
        </p:nvSpPr>
        <p:spPr>
          <a:xfrm>
            <a:off x="649468" y="2240527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254738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A35D54-747E-4668-902D-FBFEE481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2083" r="18437" b="6945"/>
          <a:stretch/>
        </p:blipFill>
        <p:spPr>
          <a:xfrm>
            <a:off x="1173331" y="65300"/>
            <a:ext cx="9845337" cy="6792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5663E7-A6B9-43BF-8055-028435EB36BB}"/>
              </a:ext>
            </a:extLst>
          </p:cNvPr>
          <p:cNvSpPr txBox="1"/>
          <p:nvPr/>
        </p:nvSpPr>
        <p:spPr>
          <a:xfrm>
            <a:off x="648070" y="390643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| |		  | |                  | |		    | |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DF4CBA-8319-45EE-AAE9-D4D191A62AF0}"/>
              </a:ext>
            </a:extLst>
          </p:cNvPr>
          <p:cNvSpPr txBox="1"/>
          <p:nvPr/>
        </p:nvSpPr>
        <p:spPr>
          <a:xfrm>
            <a:off x="720571" y="5683188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5087D84-F512-ED0A-6211-E8471D5B133A}"/>
              </a:ext>
            </a:extLst>
          </p:cNvPr>
          <p:cNvSpPr txBox="1"/>
          <p:nvPr/>
        </p:nvSpPr>
        <p:spPr>
          <a:xfrm>
            <a:off x="649468" y="2240527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391224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A35D54-747E-4668-902D-FBFEE481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2083" r="18437" b="6945"/>
          <a:stretch/>
        </p:blipFill>
        <p:spPr>
          <a:xfrm>
            <a:off x="1173331" y="65300"/>
            <a:ext cx="9845337" cy="6792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5663E7-A6B9-43BF-8055-028435EB36BB}"/>
              </a:ext>
            </a:extLst>
          </p:cNvPr>
          <p:cNvSpPr txBox="1"/>
          <p:nvPr/>
        </p:nvSpPr>
        <p:spPr>
          <a:xfrm>
            <a:off x="648070" y="390643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| |		  | |                  | |		    | |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DF4CBA-8319-45EE-AAE9-D4D191A62AF0}"/>
              </a:ext>
            </a:extLst>
          </p:cNvPr>
          <p:cNvSpPr txBox="1"/>
          <p:nvPr/>
        </p:nvSpPr>
        <p:spPr>
          <a:xfrm>
            <a:off x="720571" y="5683188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 		     </a:t>
            </a:r>
            <a:r>
              <a:rPr lang="nl-NL" sz="3600" b="1" i="1" dirty="0"/>
              <a:t>Z</a:t>
            </a:r>
            <a:endParaRPr lang="nl-NL" sz="36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4ECF97-E3D2-7F36-DCA8-8B9BA273698A}"/>
              </a:ext>
            </a:extLst>
          </p:cNvPr>
          <p:cNvSpPr txBox="1"/>
          <p:nvPr/>
        </p:nvSpPr>
        <p:spPr>
          <a:xfrm>
            <a:off x="674635" y="2215360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86176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5663E7-A6B9-43BF-8055-028435EB36BB}"/>
              </a:ext>
            </a:extLst>
          </p:cNvPr>
          <p:cNvSpPr txBox="1"/>
          <p:nvPr/>
        </p:nvSpPr>
        <p:spPr>
          <a:xfrm>
            <a:off x="648070" y="390643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|   |		  |   |                 |   |		  |   |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DF4CBA-8319-45EE-AAE9-D4D191A62AF0}"/>
              </a:ext>
            </a:extLst>
          </p:cNvPr>
          <p:cNvSpPr txBox="1"/>
          <p:nvPr/>
        </p:nvSpPr>
        <p:spPr>
          <a:xfrm>
            <a:off x="720571" y="5683188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 		     </a:t>
            </a:r>
            <a:r>
              <a:rPr lang="nl-NL" sz="3600" b="1" i="1" dirty="0"/>
              <a:t>Z</a:t>
            </a:r>
            <a:endParaRPr lang="nl-NL" sz="36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7976B7-C0A9-A524-6BFE-97D950398850}"/>
              </a:ext>
            </a:extLst>
          </p:cNvPr>
          <p:cNvSpPr txBox="1"/>
          <p:nvPr/>
        </p:nvSpPr>
        <p:spPr>
          <a:xfrm>
            <a:off x="649468" y="2072747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7824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5663E7-A6B9-43BF-8055-028435EB36BB}"/>
              </a:ext>
            </a:extLst>
          </p:cNvPr>
          <p:cNvSpPr txBox="1"/>
          <p:nvPr/>
        </p:nvSpPr>
        <p:spPr>
          <a:xfrm>
            <a:off x="648070" y="390643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|   |		  |   |                 |   |		  |   |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DF4CBA-8319-45EE-AAE9-D4D191A62AF0}"/>
              </a:ext>
            </a:extLst>
          </p:cNvPr>
          <p:cNvSpPr txBox="1"/>
          <p:nvPr/>
        </p:nvSpPr>
        <p:spPr>
          <a:xfrm>
            <a:off x="720571" y="5683188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 		     </a:t>
            </a:r>
            <a:r>
              <a:rPr lang="nl-NL" sz="3600" b="1" i="1" dirty="0"/>
              <a:t>Z</a:t>
            </a:r>
            <a:endParaRPr lang="nl-NL" sz="3600" b="1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16673E6-3292-4B33-A025-9D65A604FA70}"/>
              </a:ext>
            </a:extLst>
          </p:cNvPr>
          <p:cNvCxnSpPr>
            <a:cxnSpLocks/>
          </p:cNvCxnSpPr>
          <p:nvPr/>
        </p:nvCxnSpPr>
        <p:spPr>
          <a:xfrm>
            <a:off x="2050739" y="4046859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4C66724-88C1-4236-873E-613919980DEF}"/>
              </a:ext>
            </a:extLst>
          </p:cNvPr>
          <p:cNvCxnSpPr>
            <a:cxnSpLocks/>
          </p:cNvCxnSpPr>
          <p:nvPr/>
        </p:nvCxnSpPr>
        <p:spPr>
          <a:xfrm>
            <a:off x="4688896" y="4050681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213CA3D-980D-4B5D-9B4E-C52C99EF4055}"/>
              </a:ext>
            </a:extLst>
          </p:cNvPr>
          <p:cNvCxnSpPr>
            <a:cxnSpLocks/>
          </p:cNvCxnSpPr>
          <p:nvPr/>
        </p:nvCxnSpPr>
        <p:spPr>
          <a:xfrm>
            <a:off x="7192405" y="4046979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35FFC04-E429-4B50-AEF2-576782D48237}"/>
              </a:ext>
            </a:extLst>
          </p:cNvPr>
          <p:cNvCxnSpPr>
            <a:cxnSpLocks/>
          </p:cNvCxnSpPr>
          <p:nvPr/>
        </p:nvCxnSpPr>
        <p:spPr>
          <a:xfrm>
            <a:off x="9269781" y="4057214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057976B7-C0A9-A524-6BFE-97D950398850}"/>
              </a:ext>
            </a:extLst>
          </p:cNvPr>
          <p:cNvSpPr txBox="1"/>
          <p:nvPr/>
        </p:nvSpPr>
        <p:spPr>
          <a:xfrm>
            <a:off x="649468" y="2072747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46682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3FD9921-7AC2-490A-93DA-4762E614E524}"/>
              </a:ext>
            </a:extLst>
          </p:cNvPr>
          <p:cNvSpPr txBox="1"/>
          <p:nvPr/>
        </p:nvSpPr>
        <p:spPr>
          <a:xfrm>
            <a:off x="648070" y="44388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5663E7-A6B9-43BF-8055-028435EB36BB}"/>
              </a:ext>
            </a:extLst>
          </p:cNvPr>
          <p:cNvSpPr txBox="1"/>
          <p:nvPr/>
        </p:nvSpPr>
        <p:spPr>
          <a:xfrm>
            <a:off x="648070" y="3906433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|   |		  |   |                 |   |		  |   |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DF4CBA-8319-45EE-AAE9-D4D191A62AF0}"/>
              </a:ext>
            </a:extLst>
          </p:cNvPr>
          <p:cNvSpPr txBox="1"/>
          <p:nvPr/>
        </p:nvSpPr>
        <p:spPr>
          <a:xfrm>
            <a:off x="720571" y="5683188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 		     </a:t>
            </a:r>
            <a:r>
              <a:rPr lang="nl-NL" sz="3600" b="1" i="1" dirty="0"/>
              <a:t>Z</a:t>
            </a:r>
            <a:endParaRPr lang="nl-NL" sz="3600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17E0539-ACA1-47CF-9A1E-A0A7110BF42A}"/>
              </a:ext>
            </a:extLst>
          </p:cNvPr>
          <p:cNvSpPr txBox="1"/>
          <p:nvPr/>
        </p:nvSpPr>
        <p:spPr>
          <a:xfrm>
            <a:off x="1173332" y="997504"/>
            <a:ext cx="930268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4000" dirty="0"/>
              <a:t>      Ta 	             Ta  		  Ta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 	Ta 	             Ta  		  Ta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4000" dirty="0"/>
              <a:t>    Ta-di 	            Ta-di  		 Ta-di	    Ta-di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 	Ta 	             Ta  		  Ta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16673E6-3292-4B33-A025-9D65A604FA70}"/>
              </a:ext>
            </a:extLst>
          </p:cNvPr>
          <p:cNvCxnSpPr>
            <a:cxnSpLocks/>
          </p:cNvCxnSpPr>
          <p:nvPr/>
        </p:nvCxnSpPr>
        <p:spPr>
          <a:xfrm>
            <a:off x="2050739" y="4046859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4C66724-88C1-4236-873E-613919980DEF}"/>
              </a:ext>
            </a:extLst>
          </p:cNvPr>
          <p:cNvCxnSpPr>
            <a:cxnSpLocks/>
          </p:cNvCxnSpPr>
          <p:nvPr/>
        </p:nvCxnSpPr>
        <p:spPr>
          <a:xfrm>
            <a:off x="4688896" y="4050681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213CA3D-980D-4B5D-9B4E-C52C99EF4055}"/>
              </a:ext>
            </a:extLst>
          </p:cNvPr>
          <p:cNvCxnSpPr>
            <a:cxnSpLocks/>
          </p:cNvCxnSpPr>
          <p:nvPr/>
        </p:nvCxnSpPr>
        <p:spPr>
          <a:xfrm>
            <a:off x="7192405" y="4046979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35FFC04-E429-4B50-AEF2-576782D48237}"/>
              </a:ext>
            </a:extLst>
          </p:cNvPr>
          <p:cNvCxnSpPr>
            <a:cxnSpLocks/>
          </p:cNvCxnSpPr>
          <p:nvPr/>
        </p:nvCxnSpPr>
        <p:spPr>
          <a:xfrm>
            <a:off x="9269781" y="4057214"/>
            <a:ext cx="5770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057976B7-C0A9-A524-6BFE-97D950398850}"/>
              </a:ext>
            </a:extLst>
          </p:cNvPr>
          <p:cNvSpPr txBox="1"/>
          <p:nvPr/>
        </p:nvSpPr>
        <p:spPr>
          <a:xfrm>
            <a:off x="649468" y="2072747"/>
            <a:ext cx="103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	      |			   |                     |		     </a:t>
            </a:r>
            <a:r>
              <a:rPr lang="nl-NL" sz="3600" b="1" i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9654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AF764-245B-416A-8C79-2418890F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nl-NL" sz="5200"/>
              <a:t>Stappen voor toonhoogte</a:t>
            </a:r>
          </a:p>
        </p:txBody>
      </p: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B2E9E40D-3190-4AB5-945D-96F14F2EC2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27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7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: Shape 1039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Noten leren lezen piano: Leer de basis in 6 stappen (+ Quiz!)">
            <a:extLst>
              <a:ext uri="{FF2B5EF4-FFF2-40B4-BE49-F238E27FC236}">
                <a16:creationId xmlns:a16="http://schemas.microsoft.com/office/drawing/2014/main" id="{505D7A69-079C-4609-B49D-396AABA2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4938" y="1431340"/>
            <a:ext cx="5791199" cy="37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7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866E2C-E3BB-4D0F-86CA-6B0219D2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0" t="27916" r="32188" b="33889"/>
          <a:stretch/>
        </p:blipFill>
        <p:spPr>
          <a:xfrm>
            <a:off x="2214562" y="2003302"/>
            <a:ext cx="77628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9A87A3-E2F3-4CD3-9BAD-F1C15DF9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" t="33889" r="5938" b="12880"/>
          <a:stretch/>
        </p:blipFill>
        <p:spPr>
          <a:xfrm>
            <a:off x="115410" y="1347556"/>
            <a:ext cx="11352690" cy="36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8598AC-6937-4B25-81D7-76EED40E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5" t="39507" r="24974" b="10802"/>
          <a:stretch/>
        </p:blipFill>
        <p:spPr>
          <a:xfrm>
            <a:off x="1848464" y="1465006"/>
            <a:ext cx="9350475" cy="40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4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90CB95-C8DE-49C3-ACA0-C36A038EE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9" t="16251" r="23516" b="12638"/>
          <a:stretch/>
        </p:blipFill>
        <p:spPr>
          <a:xfrm>
            <a:off x="3982837" y="990599"/>
            <a:ext cx="4800600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A69B32-F6C5-3776-4C89-2B04058E5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0" t="47402" r="31334" b="20567"/>
          <a:stretch/>
        </p:blipFill>
        <p:spPr>
          <a:xfrm>
            <a:off x="1073525" y="865755"/>
            <a:ext cx="9335072" cy="39688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A489998-9644-867D-77EA-5A2887124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0" t="47402" r="31334" b="20567"/>
          <a:stretch/>
        </p:blipFill>
        <p:spPr>
          <a:xfrm>
            <a:off x="1073525" y="2227640"/>
            <a:ext cx="9335072" cy="39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13E107-6609-442A-98A4-A58DB9E8D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4" t="32083" r="45235" b="45417"/>
          <a:stretch/>
        </p:blipFill>
        <p:spPr>
          <a:xfrm>
            <a:off x="924101" y="1871662"/>
            <a:ext cx="10343798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B35C274-0D26-5A23-02BF-225665920B0C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Ae </a:t>
            </a:r>
            <a:r>
              <a:rPr lang="en-US" sz="2000" dirty="0" err="1"/>
              <a:t>dombola</a:t>
            </a:r>
            <a:r>
              <a:rPr lang="en-US" sz="2000" dirty="0"/>
              <a:t>, </a:t>
            </a:r>
            <a:r>
              <a:rPr lang="en-US" sz="2000" dirty="0" err="1"/>
              <a:t>dombola</a:t>
            </a:r>
            <a:r>
              <a:rPr lang="en-US" sz="2000" dirty="0"/>
              <a:t>, </a:t>
            </a:r>
            <a:r>
              <a:rPr lang="en-US" sz="2000" dirty="0" err="1"/>
              <a:t>dombola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We are Central Africa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Ae </a:t>
            </a:r>
            <a:r>
              <a:rPr lang="en-US" sz="2000" dirty="0" err="1"/>
              <a:t>dombola</a:t>
            </a:r>
            <a:r>
              <a:rPr lang="en-US" sz="2000" dirty="0"/>
              <a:t>, </a:t>
            </a:r>
            <a:r>
              <a:rPr lang="en-US" sz="2000" dirty="0" err="1"/>
              <a:t>dombola</a:t>
            </a:r>
            <a:r>
              <a:rPr lang="en-US" sz="2000" dirty="0"/>
              <a:t>, </a:t>
            </a:r>
            <a:r>
              <a:rPr lang="en-US" sz="2000" dirty="0" err="1"/>
              <a:t>dombola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We are Central Africa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Sing </a:t>
            </a:r>
            <a:r>
              <a:rPr lang="en-US" sz="2000" dirty="0" err="1">
                <a:solidFill>
                  <a:srgbClr val="FF0000"/>
                </a:solidFill>
              </a:rPr>
              <a:t>lalalalalala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Sing </a:t>
            </a:r>
            <a:r>
              <a:rPr lang="en-US" sz="2000" dirty="0" err="1">
                <a:solidFill>
                  <a:srgbClr val="FF0000"/>
                </a:solidFill>
              </a:rPr>
              <a:t>lalalalalala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Sing </a:t>
            </a:r>
            <a:r>
              <a:rPr lang="en-US" sz="2000" dirty="0" err="1"/>
              <a:t>lalala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Sing </a:t>
            </a:r>
            <a:r>
              <a:rPr lang="en-US" sz="2000" dirty="0" err="1"/>
              <a:t>lalala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Sing la, sing la, sing 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70E659-90A2-6F36-AD3E-45DC18BA1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0760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B35C274-0D26-5A23-02BF-225665920B0C}"/>
              </a:ext>
            </a:extLst>
          </p:cNvPr>
          <p:cNvSpPr txBox="1"/>
          <p:nvPr/>
        </p:nvSpPr>
        <p:spPr>
          <a:xfrm>
            <a:off x="426071" y="518806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Old MacDonald had a farm.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E-I-E-I-O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And on that farm he had a pig.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E-I-E-I-O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With an oink </a:t>
            </a:r>
            <a:r>
              <a:rPr lang="en-US" sz="2000" dirty="0" err="1"/>
              <a:t>oink</a:t>
            </a:r>
            <a:r>
              <a:rPr lang="en-US" sz="2000" dirty="0"/>
              <a:t> here.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And an oink </a:t>
            </a:r>
            <a:r>
              <a:rPr lang="en-US" sz="2000" dirty="0" err="1"/>
              <a:t>oink</a:t>
            </a:r>
            <a:r>
              <a:rPr lang="en-US" sz="2000" dirty="0"/>
              <a:t> there.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Here an oink, there an oink, everywhere an </a:t>
            </a:r>
            <a:r>
              <a:rPr lang="en-US" sz="2000" dirty="0" err="1"/>
              <a:t>oin</a:t>
            </a:r>
            <a:r>
              <a:rPr lang="en-US" sz="2000" dirty="0"/>
              <a:t> oink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Old MacDonald had a farm.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E-I-E-I-O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  <p:pic>
        <p:nvPicPr>
          <p:cNvPr id="1026" name="Picture 2" descr="Old Macdonald Had A Farm | Nursery Rhyme For Kids With Lyrics">
            <a:extLst>
              <a:ext uri="{FF2B5EF4-FFF2-40B4-BE49-F238E27FC236}">
                <a16:creationId xmlns:a16="http://schemas.microsoft.com/office/drawing/2014/main" id="{25CA1868-EDE6-7215-920C-E88097D6F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8" b="19915"/>
          <a:stretch/>
        </p:blipFill>
        <p:spPr bwMode="auto">
          <a:xfrm>
            <a:off x="3906394" y="3429000"/>
            <a:ext cx="7231895" cy="299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7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B35C274-0D26-5A23-02BF-225665920B0C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/>
              <a:t>Au clair de la Lune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/>
              <a:t>Mon ami Pierrot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/>
              <a:t>Prête-moi ta plume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/>
              <a:t>Pour écrire un mot</a:t>
            </a:r>
            <a:endParaRPr lang="en-US" sz="2000" dirty="0"/>
          </a:p>
        </p:txBody>
      </p:sp>
      <p:pic>
        <p:nvPicPr>
          <p:cNvPr id="2052" name="Picture 4" descr="Au clair de la lune (Mon ami Pierrot) - Single - Single oleh Mister Toony |  Spotify">
            <a:extLst>
              <a:ext uri="{FF2B5EF4-FFF2-40B4-BE49-F238E27FC236}">
                <a16:creationId xmlns:a16="http://schemas.microsoft.com/office/drawing/2014/main" id="{93F36E1D-F835-74F2-67A2-C2BC0A43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7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026831D-9E10-E093-47A2-71204E11B7F8}"/>
              </a:ext>
            </a:extLst>
          </p:cNvPr>
          <p:cNvSpPr/>
          <p:nvPr/>
        </p:nvSpPr>
        <p:spPr>
          <a:xfrm>
            <a:off x="4026715" y="1860258"/>
            <a:ext cx="3565321" cy="31374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4E0FAE-2362-B4E6-AC48-566FFEC8FD1C}"/>
              </a:ext>
            </a:extLst>
          </p:cNvPr>
          <p:cNvSpPr txBox="1"/>
          <p:nvPr/>
        </p:nvSpPr>
        <p:spPr>
          <a:xfrm>
            <a:off x="5368953" y="1490926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Teken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3E31B2C-8731-3F94-3192-519EA3EE9F7B}"/>
              </a:ext>
            </a:extLst>
          </p:cNvPr>
          <p:cNvCxnSpPr>
            <a:cxnSpLocks/>
          </p:cNvCxnSpPr>
          <p:nvPr/>
        </p:nvCxnSpPr>
        <p:spPr>
          <a:xfrm flipH="1">
            <a:off x="4471332" y="2877424"/>
            <a:ext cx="731240" cy="13086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DD252097-1D64-B744-5020-BD765FAEC836}"/>
              </a:ext>
            </a:extLst>
          </p:cNvPr>
          <p:cNvSpPr txBox="1"/>
          <p:nvPr/>
        </p:nvSpPr>
        <p:spPr>
          <a:xfrm>
            <a:off x="3507996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8785B2D-5722-CFDD-B9BD-0FF82FAC95E4}"/>
              </a:ext>
            </a:extLst>
          </p:cNvPr>
          <p:cNvCxnSpPr/>
          <p:nvPr/>
        </p:nvCxnSpPr>
        <p:spPr>
          <a:xfrm>
            <a:off x="5202572" y="29529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A27F8BE-2399-6EB9-D51F-E14D06602E0F}"/>
              </a:ext>
            </a:extLst>
          </p:cNvPr>
          <p:cNvCxnSpPr>
            <a:cxnSpLocks/>
          </p:cNvCxnSpPr>
          <p:nvPr/>
        </p:nvCxnSpPr>
        <p:spPr>
          <a:xfrm>
            <a:off x="5315824" y="4997741"/>
            <a:ext cx="10975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5952BE5-7607-3FB1-616B-E87B55BAA210}"/>
              </a:ext>
            </a:extLst>
          </p:cNvPr>
          <p:cNvSpPr txBox="1"/>
          <p:nvPr/>
        </p:nvSpPr>
        <p:spPr>
          <a:xfrm>
            <a:off x="7334075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Klank</a:t>
            </a:r>
          </a:p>
        </p:txBody>
      </p:sp>
    </p:spTree>
    <p:extLst>
      <p:ext uri="{BB962C8B-B14F-4D97-AF65-F5344CB8AC3E}">
        <p14:creationId xmlns:p14="http://schemas.microsoft.com/office/powerpoint/2010/main" val="8402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026831D-9E10-E093-47A2-71204E11B7F8}"/>
              </a:ext>
            </a:extLst>
          </p:cNvPr>
          <p:cNvSpPr/>
          <p:nvPr/>
        </p:nvSpPr>
        <p:spPr>
          <a:xfrm>
            <a:off x="4026715" y="1860258"/>
            <a:ext cx="3565321" cy="31374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4E0FAE-2362-B4E6-AC48-566FFEC8FD1C}"/>
              </a:ext>
            </a:extLst>
          </p:cNvPr>
          <p:cNvSpPr txBox="1"/>
          <p:nvPr/>
        </p:nvSpPr>
        <p:spPr>
          <a:xfrm>
            <a:off x="5377342" y="1490926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Teken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3E31B2C-8731-3F94-3192-519EA3EE9F7B}"/>
              </a:ext>
            </a:extLst>
          </p:cNvPr>
          <p:cNvCxnSpPr>
            <a:cxnSpLocks/>
          </p:cNvCxnSpPr>
          <p:nvPr/>
        </p:nvCxnSpPr>
        <p:spPr>
          <a:xfrm flipH="1" flipV="1">
            <a:off x="6367243" y="2808322"/>
            <a:ext cx="679509" cy="12183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DD252097-1D64-B744-5020-BD765FAEC836}"/>
              </a:ext>
            </a:extLst>
          </p:cNvPr>
          <p:cNvSpPr txBox="1"/>
          <p:nvPr/>
        </p:nvSpPr>
        <p:spPr>
          <a:xfrm>
            <a:off x="3507996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8785B2D-5722-CFDD-B9BD-0FF82FAC95E4}"/>
              </a:ext>
            </a:extLst>
          </p:cNvPr>
          <p:cNvCxnSpPr/>
          <p:nvPr/>
        </p:nvCxnSpPr>
        <p:spPr>
          <a:xfrm>
            <a:off x="5202572" y="29529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5952BE5-7607-3FB1-616B-E87B55BAA210}"/>
              </a:ext>
            </a:extLst>
          </p:cNvPr>
          <p:cNvSpPr txBox="1"/>
          <p:nvPr/>
        </p:nvSpPr>
        <p:spPr>
          <a:xfrm>
            <a:off x="7334075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Klank</a:t>
            </a:r>
          </a:p>
        </p:txBody>
      </p:sp>
    </p:spTree>
    <p:extLst>
      <p:ext uri="{BB962C8B-B14F-4D97-AF65-F5344CB8AC3E}">
        <p14:creationId xmlns:p14="http://schemas.microsoft.com/office/powerpoint/2010/main" val="11333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026831D-9E10-E093-47A2-71204E11B7F8}"/>
              </a:ext>
            </a:extLst>
          </p:cNvPr>
          <p:cNvSpPr/>
          <p:nvPr/>
        </p:nvSpPr>
        <p:spPr>
          <a:xfrm>
            <a:off x="4026715" y="1860258"/>
            <a:ext cx="3565321" cy="31374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4E0FAE-2362-B4E6-AC48-566FFEC8FD1C}"/>
              </a:ext>
            </a:extLst>
          </p:cNvPr>
          <p:cNvSpPr txBox="1"/>
          <p:nvPr/>
        </p:nvSpPr>
        <p:spPr>
          <a:xfrm>
            <a:off x="5385731" y="1490926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Teken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D252097-1D64-B744-5020-BD765FAEC836}"/>
              </a:ext>
            </a:extLst>
          </p:cNvPr>
          <p:cNvSpPr txBox="1"/>
          <p:nvPr/>
        </p:nvSpPr>
        <p:spPr>
          <a:xfrm>
            <a:off x="3507996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8785B2D-5722-CFDD-B9BD-0FF82FAC95E4}"/>
              </a:ext>
            </a:extLst>
          </p:cNvPr>
          <p:cNvCxnSpPr/>
          <p:nvPr/>
        </p:nvCxnSpPr>
        <p:spPr>
          <a:xfrm>
            <a:off x="5202572" y="29529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5952BE5-7607-3FB1-616B-E87B55BAA210}"/>
              </a:ext>
            </a:extLst>
          </p:cNvPr>
          <p:cNvSpPr txBox="1"/>
          <p:nvPr/>
        </p:nvSpPr>
        <p:spPr>
          <a:xfrm>
            <a:off x="7334075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Klank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6886E8D-DE75-C3C0-B244-E8F1487650E7}"/>
              </a:ext>
            </a:extLst>
          </p:cNvPr>
          <p:cNvCxnSpPr>
            <a:cxnSpLocks/>
          </p:cNvCxnSpPr>
          <p:nvPr/>
        </p:nvCxnSpPr>
        <p:spPr>
          <a:xfrm>
            <a:off x="6409188" y="2952925"/>
            <a:ext cx="620786" cy="112412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7332BC5-31B0-553B-DBF6-F835677D5CE3}"/>
              </a:ext>
            </a:extLst>
          </p:cNvPr>
          <p:cNvCxnSpPr>
            <a:cxnSpLocks/>
          </p:cNvCxnSpPr>
          <p:nvPr/>
        </p:nvCxnSpPr>
        <p:spPr>
          <a:xfrm flipH="1">
            <a:off x="4573395" y="2885813"/>
            <a:ext cx="661335" cy="116746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C90852C-F611-BC27-03B7-6C3956EE02CB}"/>
              </a:ext>
            </a:extLst>
          </p:cNvPr>
          <p:cNvCxnSpPr>
            <a:cxnSpLocks/>
          </p:cNvCxnSpPr>
          <p:nvPr/>
        </p:nvCxnSpPr>
        <p:spPr>
          <a:xfrm>
            <a:off x="5184394" y="4997741"/>
            <a:ext cx="124996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41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026831D-9E10-E093-47A2-71204E11B7F8}"/>
              </a:ext>
            </a:extLst>
          </p:cNvPr>
          <p:cNvSpPr/>
          <p:nvPr/>
        </p:nvSpPr>
        <p:spPr>
          <a:xfrm>
            <a:off x="4026715" y="1860258"/>
            <a:ext cx="3565321" cy="31374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4E0FAE-2362-B4E6-AC48-566FFEC8FD1C}"/>
              </a:ext>
            </a:extLst>
          </p:cNvPr>
          <p:cNvSpPr txBox="1"/>
          <p:nvPr/>
        </p:nvSpPr>
        <p:spPr>
          <a:xfrm>
            <a:off x="5377342" y="1490926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Teken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3E31B2C-8731-3F94-3192-519EA3EE9F7B}"/>
              </a:ext>
            </a:extLst>
          </p:cNvPr>
          <p:cNvCxnSpPr>
            <a:cxnSpLocks/>
          </p:cNvCxnSpPr>
          <p:nvPr/>
        </p:nvCxnSpPr>
        <p:spPr>
          <a:xfrm flipH="1" flipV="1">
            <a:off x="6367243" y="2808322"/>
            <a:ext cx="679509" cy="12183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DD252097-1D64-B744-5020-BD765FAEC836}"/>
              </a:ext>
            </a:extLst>
          </p:cNvPr>
          <p:cNvSpPr txBox="1"/>
          <p:nvPr/>
        </p:nvSpPr>
        <p:spPr>
          <a:xfrm>
            <a:off x="3507996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Actie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8785B2D-5722-CFDD-B9BD-0FF82FAC95E4}"/>
              </a:ext>
            </a:extLst>
          </p:cNvPr>
          <p:cNvCxnSpPr/>
          <p:nvPr/>
        </p:nvCxnSpPr>
        <p:spPr>
          <a:xfrm>
            <a:off x="5202572" y="29529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5952BE5-7607-3FB1-616B-E87B55BAA210}"/>
              </a:ext>
            </a:extLst>
          </p:cNvPr>
          <p:cNvSpPr txBox="1"/>
          <p:nvPr/>
        </p:nvSpPr>
        <p:spPr>
          <a:xfrm>
            <a:off x="7334075" y="4997741"/>
            <a:ext cx="16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Klank</a:t>
            </a:r>
          </a:p>
        </p:txBody>
      </p:sp>
    </p:spTree>
    <p:extLst>
      <p:ext uri="{BB962C8B-B14F-4D97-AF65-F5344CB8AC3E}">
        <p14:creationId xmlns:p14="http://schemas.microsoft.com/office/powerpoint/2010/main" val="8510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1FC60-12F1-492A-A5E5-6643D336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876631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200" dirty="0"/>
              <a:t>Hot cross </a:t>
            </a:r>
            <a:r>
              <a:rPr lang="nl-NL" sz="3200" dirty="0" err="1"/>
              <a:t>buns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Hot cross </a:t>
            </a:r>
            <a:r>
              <a:rPr lang="nl-NL" sz="3200" dirty="0" err="1"/>
              <a:t>buns</a:t>
            </a:r>
            <a:endParaRPr lang="nl-NL" sz="3200" dirty="0"/>
          </a:p>
          <a:p>
            <a:pPr marL="0" indent="0">
              <a:buNone/>
            </a:pPr>
            <a:r>
              <a:rPr lang="nl-NL" sz="3200" dirty="0" err="1"/>
              <a:t>One</a:t>
            </a:r>
            <a:r>
              <a:rPr lang="nl-NL" sz="3200" dirty="0"/>
              <a:t> a penny, </a:t>
            </a:r>
            <a:r>
              <a:rPr lang="nl-NL" sz="3200" dirty="0" err="1"/>
              <a:t>Two</a:t>
            </a:r>
            <a:r>
              <a:rPr lang="nl-NL" sz="3200" dirty="0"/>
              <a:t> a penny</a:t>
            </a:r>
          </a:p>
          <a:p>
            <a:pPr marL="0" indent="0">
              <a:buNone/>
            </a:pPr>
            <a:r>
              <a:rPr lang="nl-NL" sz="3200" dirty="0"/>
              <a:t>Hot cross </a:t>
            </a:r>
            <a:r>
              <a:rPr lang="nl-NL" sz="3200" dirty="0" err="1"/>
              <a:t>buns</a:t>
            </a:r>
            <a:endParaRPr lang="nl-NL" sz="3200" dirty="0"/>
          </a:p>
        </p:txBody>
      </p:sp>
      <p:pic>
        <p:nvPicPr>
          <p:cNvPr id="3074" name="Picture 2" descr="Hot Cross Buns&quot; English language nursery rhyme and Easter Song - French  Translation">
            <a:extLst>
              <a:ext uri="{FF2B5EF4-FFF2-40B4-BE49-F238E27FC236}">
                <a16:creationId xmlns:a16="http://schemas.microsoft.com/office/drawing/2014/main" id="{30A5D71F-A8C9-1E42-E4AF-1C6045058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62313" r="25676" b="11429"/>
          <a:stretch/>
        </p:blipFill>
        <p:spPr bwMode="auto">
          <a:xfrm>
            <a:off x="363895" y="163117"/>
            <a:ext cx="4086808" cy="28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ck of 25 -(Washing Safe) American Red Party Cups (16oz / 473ml) | Red Cups,  Plastic Party Cups, Beer Pong Cups, American Beer Cups, Cold Drink Cups, :  Amazon.co.uk: Home &amp; Kitchen">
            <a:extLst>
              <a:ext uri="{FF2B5EF4-FFF2-40B4-BE49-F238E27FC236}">
                <a16:creationId xmlns:a16="http://schemas.microsoft.com/office/drawing/2014/main" id="{AB20A507-553F-7EAC-074C-BD8AD86D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55" y="3033599"/>
            <a:ext cx="3565289" cy="27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8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ABAAE-8287-4C88-A43F-7E25FAF36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2276669"/>
            <a:ext cx="5370026" cy="1623659"/>
          </a:xfrm>
        </p:spPr>
        <p:txBody>
          <a:bodyPr anchor="b">
            <a:normAutofit fontScale="90000"/>
          </a:bodyPr>
          <a:lstStyle/>
          <a:p>
            <a:pPr algn="l"/>
            <a:br>
              <a:rPr lang="nl-NL" sz="5200" dirty="0"/>
            </a:br>
            <a:r>
              <a:rPr lang="nl-NL" sz="5200" dirty="0"/>
              <a:t>toonduur &amp; toonhoogte</a:t>
            </a:r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BC52E4CB-9558-4E1A-A417-E5714A748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AF764-245B-416A-8C79-2418890F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nl-NL" sz="5200" dirty="0"/>
              <a:t>Stappen voor toonduur</a:t>
            </a:r>
          </a:p>
        </p:txBody>
      </p: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B2E9E40D-3190-4AB5-945D-96F14F2EC2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6939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3E808B8D42E46A7DC773C22C1B979" ma:contentTypeVersion="16" ma:contentTypeDescription="Een nieuw document maken." ma:contentTypeScope="" ma:versionID="1af880204e43f57f68280fb5ab938080">
  <xsd:schema xmlns:xsd="http://www.w3.org/2001/XMLSchema" xmlns:xs="http://www.w3.org/2001/XMLSchema" xmlns:p="http://schemas.microsoft.com/office/2006/metadata/properties" xmlns:ns2="14394fda-6c01-4de9-9deb-bf8fb1491c6e" xmlns:ns3="f786480a-bb6b-4f04-bd1e-fd33517cfc8b" targetNamespace="http://schemas.microsoft.com/office/2006/metadata/properties" ma:root="true" ma:fieldsID="db58e4413a1ca1a3ecd3cb3330c8361e" ns2:_="" ns3:_="">
    <xsd:import namespace="14394fda-6c01-4de9-9deb-bf8fb1491c6e"/>
    <xsd:import namespace="f786480a-bb6b-4f04-bd1e-fd33517cf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94fda-6c01-4de9-9deb-bf8fb1491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21086972-192a-4f9a-97c7-b657ef002d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6480a-bb6b-4f04-bd1e-fd33517cf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3427a1-8ffc-4326-ac27-836bf8e5f4ca}" ma:internalName="TaxCatchAll" ma:showField="CatchAllData" ma:web="f786480a-bb6b-4f04-bd1e-fd33517cf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810102-7748-44BA-AF49-58D056B415B6}"/>
</file>

<file path=customXml/itemProps2.xml><?xml version="1.0" encoding="utf-8"?>
<ds:datastoreItem xmlns:ds="http://schemas.openxmlformats.org/officeDocument/2006/customXml" ds:itemID="{804EED01-B171-414E-B784-C4C2CB75A709}"/>
</file>

<file path=docMetadata/LabelInfo.xml><?xml version="1.0" encoding="utf-8"?>
<clbl:labelList xmlns:clbl="http://schemas.microsoft.com/office/2020/mipLabelMetadata">
  <clbl:label id="{e36377b7-70c4-4493-a338-095918d327e9}" enabled="0" method="" siteId="{e36377b7-70c4-4493-a338-095918d327e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560</Words>
  <Application>Microsoft Office PowerPoint</Application>
  <PresentationFormat>Breedbeeld</PresentationFormat>
  <Paragraphs>96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MUZIKALE GELETTERDHEID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toonduur &amp; toonhoogte</vt:lpstr>
      <vt:lpstr>Stappen voor toonduur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Stappen voor toonhoogte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MUZIEKNOTATIE</dc:title>
  <dc:creator>Herman Weelink</dc:creator>
  <cp:lastModifiedBy>Herman Weelink</cp:lastModifiedBy>
  <cp:revision>3</cp:revision>
  <dcterms:created xsi:type="dcterms:W3CDTF">2022-11-14T07:32:19Z</dcterms:created>
  <dcterms:modified xsi:type="dcterms:W3CDTF">2024-05-17T16:21:14Z</dcterms:modified>
</cp:coreProperties>
</file>