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media/image8.jpg" ContentType="image/png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68" r:id="rId6"/>
    <p:sldId id="259" r:id="rId7"/>
    <p:sldId id="261" r:id="rId8"/>
    <p:sldId id="262" r:id="rId9"/>
    <p:sldId id="263" r:id="rId10"/>
    <p:sldId id="264" r:id="rId11"/>
    <p:sldId id="266" r:id="rId12"/>
    <p:sldId id="267" r:id="rId13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6" d="100"/>
          <a:sy n="116" d="100"/>
        </p:scale>
        <p:origin x="-149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0DF9-F4A3-42F4-BC1A-650BE72BD9C4}" type="datetimeFigureOut">
              <a:rPr lang="nl-NL" smtClean="0"/>
              <a:t>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85D6-7478-4EE5-857F-DC63367FE2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5106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0DF9-F4A3-42F4-BC1A-650BE72BD9C4}" type="datetimeFigureOut">
              <a:rPr lang="nl-NL" smtClean="0"/>
              <a:t>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85D6-7478-4EE5-857F-DC63367FE2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006399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0DF9-F4A3-42F4-BC1A-650BE72BD9C4}" type="datetimeFigureOut">
              <a:rPr lang="nl-NL" smtClean="0"/>
              <a:t>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85D6-7478-4EE5-857F-DC63367FE2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14926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0DF9-F4A3-42F4-BC1A-650BE72BD9C4}" type="datetimeFigureOut">
              <a:rPr lang="nl-NL" smtClean="0"/>
              <a:t>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85D6-7478-4EE5-857F-DC63367FE2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28729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0DF9-F4A3-42F4-BC1A-650BE72BD9C4}" type="datetimeFigureOut">
              <a:rPr lang="nl-NL" smtClean="0"/>
              <a:t>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85D6-7478-4EE5-857F-DC63367FE2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57975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0DF9-F4A3-42F4-BC1A-650BE72BD9C4}" type="datetimeFigureOut">
              <a:rPr lang="nl-NL" smtClean="0"/>
              <a:t>4-9-2018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85D6-7478-4EE5-857F-DC63367FE2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76729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0DF9-F4A3-42F4-BC1A-650BE72BD9C4}" type="datetimeFigureOut">
              <a:rPr lang="nl-NL" smtClean="0"/>
              <a:t>4-9-2018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85D6-7478-4EE5-857F-DC63367FE2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0613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0DF9-F4A3-42F4-BC1A-650BE72BD9C4}" type="datetimeFigureOut">
              <a:rPr lang="nl-NL" smtClean="0"/>
              <a:t>4-9-2018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85D6-7478-4EE5-857F-DC63367FE2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191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0DF9-F4A3-42F4-BC1A-650BE72BD9C4}" type="datetimeFigureOut">
              <a:rPr lang="nl-NL" smtClean="0"/>
              <a:t>4-9-2018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85D6-7478-4EE5-857F-DC63367FE2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80747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0DF9-F4A3-42F4-BC1A-650BE72BD9C4}" type="datetimeFigureOut">
              <a:rPr lang="nl-NL" smtClean="0"/>
              <a:t>4-9-2018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85D6-7478-4EE5-857F-DC63367FE2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65235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890DF9-F4A3-42F4-BC1A-650BE72BD9C4}" type="datetimeFigureOut">
              <a:rPr lang="nl-NL" smtClean="0"/>
              <a:t>4-9-2018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DC85D6-7478-4EE5-857F-DC63367FE2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15219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890DF9-F4A3-42F4-BC1A-650BE72BD9C4}" type="datetimeFigureOut">
              <a:rPr lang="nl-NL" smtClean="0"/>
              <a:t>4-9-2018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DC85D6-7478-4EE5-857F-DC63367FE2C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1810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195736" y="2636912"/>
            <a:ext cx="5112568" cy="1107554"/>
          </a:xfr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/>
          <a:lstStyle/>
          <a:p>
            <a:r>
              <a:rPr lang="nl-NL" b="1" dirty="0" smtClean="0"/>
              <a:t>De Kinderkolonie</a:t>
            </a:r>
            <a:endParaRPr lang="nl-NL" b="1" dirty="0"/>
          </a:p>
        </p:txBody>
      </p:sp>
      <p:sp>
        <p:nvSpPr>
          <p:cNvPr id="5" name="Tekstvak 4"/>
          <p:cNvSpPr txBox="1"/>
          <p:nvPr/>
        </p:nvSpPr>
        <p:spPr>
          <a:xfrm>
            <a:off x="1547664" y="6371343"/>
            <a:ext cx="6264696" cy="27699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sz="1200" b="1" dirty="0" smtClean="0"/>
              <a:t>PowerPointpresentatie bij het educatieve programma van het Nationaal Gevangenismuseum</a:t>
            </a:r>
            <a:endParaRPr lang="nl-NL" sz="1200" b="1" dirty="0"/>
          </a:p>
        </p:txBody>
      </p:sp>
    </p:spTree>
    <p:extLst>
      <p:ext uri="{BB962C8B-B14F-4D97-AF65-F5344CB8AC3E}">
        <p14:creationId xmlns:p14="http://schemas.microsoft.com/office/powerpoint/2010/main" val="112507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0327"/>
            <a:ext cx="4452067" cy="5946689"/>
          </a:xfrm>
          <a:prstGeom prst="rect">
            <a:avLst/>
          </a:prstGeom>
        </p:spPr>
      </p:pic>
      <p:pic>
        <p:nvPicPr>
          <p:cNvPr id="2" name="Afbeelding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20327"/>
            <a:ext cx="4716016" cy="5895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841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25" y="219075"/>
            <a:ext cx="8134350" cy="6419850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653136"/>
            <a:ext cx="936104" cy="823851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3645024"/>
            <a:ext cx="1100787" cy="746007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2060848"/>
            <a:ext cx="1189118" cy="824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6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198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 het voorleesverhaal 1.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illustratie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81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 het voorleesverhaal 2.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illustratie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17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Bij het voorleesverhaal 3.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illustratie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354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29010" y="0"/>
            <a:ext cx="54859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33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8620"/>
            <a:ext cx="5472608" cy="6840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816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-5301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7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5022" y="1628800"/>
            <a:ext cx="4525963" cy="4525963"/>
          </a:xfrm>
        </p:spPr>
      </p:pic>
      <p:sp>
        <p:nvSpPr>
          <p:cNvPr id="4" name="Rechthoek 3"/>
          <p:cNvSpPr/>
          <p:nvPr/>
        </p:nvSpPr>
        <p:spPr>
          <a:xfrm>
            <a:off x="2915816" y="990020"/>
            <a:ext cx="3384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2000" dirty="0" smtClean="0">
                <a:hlinkClick r:id="rId3" action="ppaction://hlinksldjump"/>
              </a:rPr>
              <a:t>https://www.google.nl/maps/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354445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-5301"/>
            <a:ext cx="51343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78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4AB61971958741985415232D01CE38" ma:contentTypeVersion="16" ma:contentTypeDescription="Een nieuw document maken." ma:contentTypeScope="" ma:versionID="69af86f7080347934b962d287bba6ea2">
  <xsd:schema xmlns:xsd="http://www.w3.org/2001/XMLSchema" xmlns:xs="http://www.w3.org/2001/XMLSchema" xmlns:p="http://schemas.microsoft.com/office/2006/metadata/properties" xmlns:ns2="7ef62b8f-407d-4d12-aa49-48f540d457b9" xmlns:ns3="0bc46185-cd45-4e63-b401-aa5b2b3c3453" targetNamespace="http://schemas.microsoft.com/office/2006/metadata/properties" ma:root="true" ma:fieldsID="836aabd0b8f75fc9cd05a361207e1f23" ns2:_="" ns3:_="">
    <xsd:import namespace="7ef62b8f-407d-4d12-aa49-48f540d457b9"/>
    <xsd:import namespace="0bc46185-cd45-4e63-b401-aa5b2b3c345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f62b8f-407d-4d12-aa49-48f540d457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Afbeeldingtags" ma:readOnly="false" ma:fieldId="{5cf76f15-5ced-4ddc-b409-7134ff3c332f}" ma:taxonomyMulti="true" ma:sspId="21086972-192a-4f9a-97c7-b657ef002d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bc46185-cd45-4e63-b401-aa5b2b3c3453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183643b-0b49-4d97-a517-a1c9b91f2f15}" ma:internalName="TaxCatchAll" ma:showField="CatchAllData" ma:web="0bc46185-cd45-4e63-b401-aa5b2b3c345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1C895EF-F15F-4B10-A633-A9383C1BB8B9}"/>
</file>

<file path=customXml/itemProps2.xml><?xml version="1.0" encoding="utf-8"?>
<ds:datastoreItem xmlns:ds="http://schemas.openxmlformats.org/officeDocument/2006/customXml" ds:itemID="{665EA545-0F8D-42F5-A83F-95BC219851CC}"/>
</file>

<file path=docProps/app.xml><?xml version="1.0" encoding="utf-8"?>
<Properties xmlns="http://schemas.openxmlformats.org/officeDocument/2006/extended-properties" xmlns:vt="http://schemas.openxmlformats.org/officeDocument/2006/docPropsVTypes">
  <Template>TM01859861[[fn=Beurspresentatie]]</Template>
  <TotalTime>287</TotalTime>
  <Words>33</Words>
  <Application>Microsoft Office PowerPoint</Application>
  <PresentationFormat>Diavoorstelling (4:3)</PresentationFormat>
  <Paragraphs>9</Paragraphs>
  <Slides>12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12</vt:i4>
      </vt:variant>
    </vt:vector>
  </HeadingPairs>
  <TitlesOfParts>
    <vt:vector size="13" baseType="lpstr">
      <vt:lpstr>Kantoorthema</vt:lpstr>
      <vt:lpstr>De Kinderkolonie</vt:lpstr>
      <vt:lpstr>Bij het voorleesverhaal 1.</vt:lpstr>
      <vt:lpstr>Bij het voorleesverhaal 2.</vt:lpstr>
      <vt:lpstr>Bij het voorleesverhaal 3.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Inge van de Graaf</dc:creator>
  <cp:lastModifiedBy>Inge van de Graaf</cp:lastModifiedBy>
  <cp:revision>20</cp:revision>
  <dcterms:created xsi:type="dcterms:W3CDTF">2018-07-11T12:03:47Z</dcterms:created>
  <dcterms:modified xsi:type="dcterms:W3CDTF">2018-09-04T13:43:36Z</dcterms:modified>
</cp:coreProperties>
</file>